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6" r:id="rId3"/>
    <p:sldId id="257" r:id="rId4"/>
    <p:sldId id="298" r:id="rId5"/>
    <p:sldId id="283" r:id="rId6"/>
    <p:sldId id="284" r:id="rId7"/>
    <p:sldId id="285" r:id="rId8"/>
    <p:sldId id="286" r:id="rId9"/>
    <p:sldId id="287" r:id="rId10"/>
    <p:sldId id="260" r:id="rId11"/>
    <p:sldId id="263" r:id="rId12"/>
    <p:sldId id="288" r:id="rId13"/>
    <p:sldId id="312" r:id="rId14"/>
    <p:sldId id="328" r:id="rId15"/>
    <p:sldId id="344" r:id="rId16"/>
    <p:sldId id="336" r:id="rId17"/>
    <p:sldId id="313" r:id="rId18"/>
    <p:sldId id="360" r:id="rId19"/>
    <p:sldId id="337" r:id="rId20"/>
    <p:sldId id="314" r:id="rId21"/>
    <p:sldId id="334" r:id="rId22"/>
    <p:sldId id="338" r:id="rId23"/>
    <p:sldId id="315" r:id="rId24"/>
    <p:sldId id="342" r:id="rId25"/>
    <p:sldId id="339" r:id="rId26"/>
    <p:sldId id="316" r:id="rId27"/>
    <p:sldId id="343" r:id="rId28"/>
    <p:sldId id="340" r:id="rId29"/>
    <p:sldId id="317" r:id="rId30"/>
    <p:sldId id="333" r:id="rId31"/>
    <p:sldId id="341" r:id="rId32"/>
    <p:sldId id="327" r:id="rId33"/>
    <p:sldId id="264" r:id="rId34"/>
    <p:sldId id="299" r:id="rId35"/>
    <p:sldId id="300" r:id="rId36"/>
    <p:sldId id="335" r:id="rId37"/>
    <p:sldId id="320" r:id="rId38"/>
    <p:sldId id="306" r:id="rId39"/>
    <p:sldId id="345" r:id="rId40"/>
    <p:sldId id="346" r:id="rId41"/>
    <p:sldId id="307" r:id="rId42"/>
    <p:sldId id="301" r:id="rId43"/>
    <p:sldId id="321" r:id="rId44"/>
    <p:sldId id="308" r:id="rId45"/>
    <p:sldId id="347" r:id="rId46"/>
    <p:sldId id="323" r:id="rId47"/>
    <p:sldId id="310" r:id="rId48"/>
    <p:sldId id="350" r:id="rId49"/>
    <p:sldId id="324" r:id="rId50"/>
    <p:sldId id="294" r:id="rId51"/>
    <p:sldId id="348" r:id="rId52"/>
    <p:sldId id="326" r:id="rId53"/>
    <p:sldId id="311" r:id="rId54"/>
    <p:sldId id="349" r:id="rId55"/>
    <p:sldId id="325" r:id="rId56"/>
    <p:sldId id="265" r:id="rId57"/>
    <p:sldId id="318" r:id="rId58"/>
    <p:sldId id="355" r:id="rId59"/>
    <p:sldId id="356" r:id="rId60"/>
    <p:sldId id="357" r:id="rId61"/>
    <p:sldId id="297" r:id="rId62"/>
    <p:sldId id="295" r:id="rId63"/>
    <p:sldId id="296" r:id="rId64"/>
    <p:sldId id="352" r:id="rId65"/>
    <p:sldId id="353" r:id="rId66"/>
    <p:sldId id="354" r:id="rId67"/>
    <p:sldId id="358" r:id="rId68"/>
    <p:sldId id="359" r:id="rId69"/>
    <p:sldId id="319" r:id="rId7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5" d="100"/>
          <a:sy n="65" d="100"/>
        </p:scale>
        <p:origin x="66"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diagrams/_rels/data10.xml.rels><?xml version="1.0" encoding="UTF-8" standalone="yes"?>
<Relationships xmlns="http://schemas.openxmlformats.org/package/2006/relationships"><Relationship Id="rId8" Type="http://schemas.openxmlformats.org/officeDocument/2006/relationships/image" Target="../media/image64.svg"/><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image" Target="../media/image58.svg"/><Relationship Id="rId1" Type="http://schemas.openxmlformats.org/officeDocument/2006/relationships/image" Target="../media/image57.png"/><Relationship Id="rId6" Type="http://schemas.openxmlformats.org/officeDocument/2006/relationships/image" Target="../media/image62.svg"/><Relationship Id="rId5" Type="http://schemas.openxmlformats.org/officeDocument/2006/relationships/image" Target="../media/image61.png"/><Relationship Id="rId4" Type="http://schemas.openxmlformats.org/officeDocument/2006/relationships/image" Target="../media/image60.svg"/></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ata3.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svg"/></Relationships>
</file>

<file path=ppt/diagrams/_rels/data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8.svg"/><Relationship Id="rId1" Type="http://schemas.openxmlformats.org/officeDocument/2006/relationships/image" Target="../media/image37.png"/><Relationship Id="rId4" Type="http://schemas.openxmlformats.org/officeDocument/2006/relationships/image" Target="../media/image13.svg"/></Relationships>
</file>

<file path=ppt/diagrams/_rels/data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svg"/><Relationship Id="rId1" Type="http://schemas.openxmlformats.org/officeDocument/2006/relationships/image" Target="../media/image46.png"/><Relationship Id="rId6" Type="http://schemas.openxmlformats.org/officeDocument/2006/relationships/image" Target="../media/image51.svg"/><Relationship Id="rId5" Type="http://schemas.openxmlformats.org/officeDocument/2006/relationships/image" Target="../media/image50.png"/><Relationship Id="rId4" Type="http://schemas.openxmlformats.org/officeDocument/2006/relationships/image" Target="../media/image49.svg"/></Relationships>
</file>

<file path=ppt/diagrams/_rels/data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svg"/><Relationship Id="rId1" Type="http://schemas.openxmlformats.org/officeDocument/2006/relationships/image" Target="../media/image52.png"/><Relationship Id="rId4" Type="http://schemas.openxmlformats.org/officeDocument/2006/relationships/image" Target="../media/image55.svg"/></Relationships>
</file>

<file path=ppt/diagrams/_rels/drawing10.xml.rels><?xml version="1.0" encoding="UTF-8" standalone="yes"?>
<Relationships xmlns="http://schemas.openxmlformats.org/package/2006/relationships"><Relationship Id="rId8" Type="http://schemas.openxmlformats.org/officeDocument/2006/relationships/image" Target="../media/image64.svg"/><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image" Target="../media/image58.svg"/><Relationship Id="rId1" Type="http://schemas.openxmlformats.org/officeDocument/2006/relationships/image" Target="../media/image57.png"/><Relationship Id="rId6" Type="http://schemas.openxmlformats.org/officeDocument/2006/relationships/image" Target="../media/image62.svg"/><Relationship Id="rId5" Type="http://schemas.openxmlformats.org/officeDocument/2006/relationships/image" Target="../media/image61.png"/><Relationship Id="rId4" Type="http://schemas.openxmlformats.org/officeDocument/2006/relationships/image" Target="../media/image60.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rawing3.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svg"/></Relationships>
</file>

<file path=ppt/diagrams/_rels/drawing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8.svg"/><Relationship Id="rId1" Type="http://schemas.openxmlformats.org/officeDocument/2006/relationships/image" Target="../media/image37.png"/><Relationship Id="rId4" Type="http://schemas.openxmlformats.org/officeDocument/2006/relationships/image" Target="../media/image13.svg"/></Relationships>
</file>

<file path=ppt/diagrams/_rels/drawing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svg"/><Relationship Id="rId1" Type="http://schemas.openxmlformats.org/officeDocument/2006/relationships/image" Target="../media/image46.png"/><Relationship Id="rId6" Type="http://schemas.openxmlformats.org/officeDocument/2006/relationships/image" Target="../media/image51.svg"/><Relationship Id="rId5" Type="http://schemas.openxmlformats.org/officeDocument/2006/relationships/image" Target="../media/image50.png"/><Relationship Id="rId4" Type="http://schemas.openxmlformats.org/officeDocument/2006/relationships/image" Target="../media/image49.svg"/></Relationships>
</file>

<file path=ppt/diagrams/_rels/drawing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svg"/><Relationship Id="rId1" Type="http://schemas.openxmlformats.org/officeDocument/2006/relationships/image" Target="../media/image52.png"/><Relationship Id="rId4" Type="http://schemas.openxmlformats.org/officeDocument/2006/relationships/image" Target="../media/image55.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D93869-A138-42D5-911E-A670BE3FDE40}" type="doc">
      <dgm:prSet loTypeId="urn:microsoft.com/office/officeart/2016/7/layout/RepeatingBendingProcessNew" loCatId="process" qsTypeId="urn:microsoft.com/office/officeart/2005/8/quickstyle/simple4" qsCatId="simple" csTypeId="urn:microsoft.com/office/officeart/2005/8/colors/colorful1" csCatId="colorful"/>
      <dgm:spPr/>
      <dgm:t>
        <a:bodyPr/>
        <a:lstStyle/>
        <a:p>
          <a:endParaRPr lang="en-US"/>
        </a:p>
      </dgm:t>
    </dgm:pt>
    <dgm:pt modelId="{AFB12E5C-3DDC-4EE5-86BD-F555E2ACA4ED}">
      <dgm:prSet/>
      <dgm:spPr/>
      <dgm:t>
        <a:bodyPr/>
        <a:lstStyle/>
        <a:p>
          <a:r>
            <a:rPr lang="en-US" dirty="0"/>
            <a:t>Problem solving process. </a:t>
          </a:r>
        </a:p>
      </dgm:t>
    </dgm:pt>
    <dgm:pt modelId="{53BE100F-0F36-4E5C-AFEA-29D7B3B91630}" type="parTrans" cxnId="{C3A3BA5E-CB91-4461-893D-AD4F62ED7B61}">
      <dgm:prSet/>
      <dgm:spPr/>
      <dgm:t>
        <a:bodyPr/>
        <a:lstStyle/>
        <a:p>
          <a:endParaRPr lang="en-US"/>
        </a:p>
      </dgm:t>
    </dgm:pt>
    <dgm:pt modelId="{F93697C6-BE26-4823-A41C-58AC1CF5F01A}" type="sibTrans" cxnId="{C3A3BA5E-CB91-4461-893D-AD4F62ED7B61}">
      <dgm:prSet/>
      <dgm:spPr/>
      <dgm:t>
        <a:bodyPr/>
        <a:lstStyle/>
        <a:p>
          <a:endParaRPr lang="en-US"/>
        </a:p>
      </dgm:t>
    </dgm:pt>
    <dgm:pt modelId="{9DFF7134-69A6-4728-924C-70628FB0E88F}">
      <dgm:prSet/>
      <dgm:spPr/>
      <dgm:t>
        <a:bodyPr/>
        <a:lstStyle/>
        <a:p>
          <a:r>
            <a:rPr lang="en-US" dirty="0"/>
            <a:t>Problem types and characteristics </a:t>
          </a:r>
        </a:p>
      </dgm:t>
    </dgm:pt>
    <dgm:pt modelId="{7B9A8FCD-EE41-4010-814A-DA0060A1EC81}" type="parTrans" cxnId="{A75B018B-D570-45E3-A222-FD80D88CDF56}">
      <dgm:prSet/>
      <dgm:spPr/>
      <dgm:t>
        <a:bodyPr/>
        <a:lstStyle/>
        <a:p>
          <a:endParaRPr lang="en-US"/>
        </a:p>
      </dgm:t>
    </dgm:pt>
    <dgm:pt modelId="{942B32DD-3A42-45A9-8A4B-4E760FD550D4}" type="sibTrans" cxnId="{A75B018B-D570-45E3-A222-FD80D88CDF56}">
      <dgm:prSet/>
      <dgm:spPr/>
      <dgm:t>
        <a:bodyPr/>
        <a:lstStyle/>
        <a:p>
          <a:endParaRPr lang="en-US"/>
        </a:p>
      </dgm:t>
    </dgm:pt>
    <dgm:pt modelId="{F62F405C-5BE7-47D2-9687-9B743716FC34}">
      <dgm:prSet/>
      <dgm:spPr/>
      <dgm:t>
        <a:bodyPr/>
        <a:lstStyle/>
        <a:p>
          <a:r>
            <a:rPr lang="en-US" dirty="0"/>
            <a:t>Problem analysis and representation </a:t>
          </a:r>
        </a:p>
      </dgm:t>
    </dgm:pt>
    <dgm:pt modelId="{646DBDA9-1D43-44B6-A622-00AB76ECFDC7}" type="parTrans" cxnId="{7CC15906-9291-4664-826F-D04C7B99B53C}">
      <dgm:prSet/>
      <dgm:spPr/>
      <dgm:t>
        <a:bodyPr/>
        <a:lstStyle/>
        <a:p>
          <a:endParaRPr lang="en-US"/>
        </a:p>
      </dgm:t>
    </dgm:pt>
    <dgm:pt modelId="{3EED16A6-277B-4119-89AF-FD59D5099115}" type="sibTrans" cxnId="{7CC15906-9291-4664-826F-D04C7B99B53C}">
      <dgm:prSet/>
      <dgm:spPr/>
      <dgm:t>
        <a:bodyPr/>
        <a:lstStyle/>
        <a:p>
          <a:endParaRPr lang="en-US"/>
        </a:p>
      </dgm:t>
    </dgm:pt>
    <dgm:pt modelId="{CFF50ABC-FCB5-4A0A-B780-707CF5682D32}">
      <dgm:prSet/>
      <dgm:spPr/>
      <dgm:t>
        <a:bodyPr/>
        <a:lstStyle/>
        <a:p>
          <a:r>
            <a:rPr lang="en-US" dirty="0"/>
            <a:t>Formulating problems </a:t>
          </a:r>
        </a:p>
      </dgm:t>
    </dgm:pt>
    <dgm:pt modelId="{DA41CD04-9A02-445A-A7B0-F0265A716EE1}" type="parTrans" cxnId="{F551884B-C797-4026-9D8B-06741E188878}">
      <dgm:prSet/>
      <dgm:spPr/>
      <dgm:t>
        <a:bodyPr/>
        <a:lstStyle/>
        <a:p>
          <a:endParaRPr lang="en-US"/>
        </a:p>
      </dgm:t>
    </dgm:pt>
    <dgm:pt modelId="{754D8D48-FAB1-4843-8EB2-1E5A1F771DE1}" type="sibTrans" cxnId="{F551884B-C797-4026-9D8B-06741E188878}">
      <dgm:prSet/>
      <dgm:spPr/>
      <dgm:t>
        <a:bodyPr/>
        <a:lstStyle/>
        <a:p>
          <a:endParaRPr lang="en-US"/>
        </a:p>
      </dgm:t>
    </dgm:pt>
    <dgm:pt modelId="{AD32FAC4-1763-422E-97B9-AD1323C460AE}">
      <dgm:prSet/>
      <dgm:spPr/>
      <dgm:t>
        <a:bodyPr/>
        <a:lstStyle/>
        <a:p>
          <a:r>
            <a:rPr lang="en-US" dirty="0"/>
            <a:t>Searching for solution </a:t>
          </a:r>
        </a:p>
      </dgm:t>
    </dgm:pt>
    <dgm:pt modelId="{32BE7F08-7615-4636-BDC3-D4C12DB74FDF}" type="parTrans" cxnId="{ED7A02D0-9086-4DAA-BF35-891C11BCAD17}">
      <dgm:prSet/>
      <dgm:spPr/>
      <dgm:t>
        <a:bodyPr/>
        <a:lstStyle/>
        <a:p>
          <a:endParaRPr lang="en-US"/>
        </a:p>
      </dgm:t>
    </dgm:pt>
    <dgm:pt modelId="{5B733979-CEBF-444D-9BA0-2CA36A295068}" type="sibTrans" cxnId="{ED7A02D0-9086-4DAA-BF35-891C11BCAD17}">
      <dgm:prSet/>
      <dgm:spPr/>
      <dgm:t>
        <a:bodyPr/>
        <a:lstStyle/>
        <a:p>
          <a:endParaRPr lang="en-US"/>
        </a:p>
      </dgm:t>
    </dgm:pt>
    <dgm:pt modelId="{6F3A70B4-1306-4DEC-849E-C79BD3C5B44D}">
      <dgm:prSet/>
      <dgm:spPr/>
      <dgm:t>
        <a:bodyPr/>
        <a:lstStyle/>
        <a:p>
          <a:r>
            <a:rPr lang="en-US" dirty="0"/>
            <a:t>Uninformed search </a:t>
          </a:r>
        </a:p>
      </dgm:t>
    </dgm:pt>
    <dgm:pt modelId="{7FDC5A96-A523-420B-A984-5045E9E5664E}" type="parTrans" cxnId="{24669DAC-01CA-4520-BCD4-8E26AB832CC2}">
      <dgm:prSet/>
      <dgm:spPr/>
      <dgm:t>
        <a:bodyPr/>
        <a:lstStyle/>
        <a:p>
          <a:endParaRPr lang="en-US"/>
        </a:p>
      </dgm:t>
    </dgm:pt>
    <dgm:pt modelId="{A9E4AF0A-6406-4B56-AF54-320BDF7B890A}" type="sibTrans" cxnId="{24669DAC-01CA-4520-BCD4-8E26AB832CC2}">
      <dgm:prSet/>
      <dgm:spPr/>
      <dgm:t>
        <a:bodyPr/>
        <a:lstStyle/>
        <a:p>
          <a:endParaRPr lang="en-US"/>
        </a:p>
      </dgm:t>
    </dgm:pt>
    <dgm:pt modelId="{2DDADCD3-FD05-4ED7-A9D8-31FDF2D9AFB7}">
      <dgm:prSet/>
      <dgm:spPr/>
      <dgm:t>
        <a:bodyPr/>
        <a:lstStyle/>
        <a:p>
          <a:r>
            <a:rPr lang="en-US" dirty="0"/>
            <a:t>Informed (heuristic) search. </a:t>
          </a:r>
        </a:p>
      </dgm:t>
    </dgm:pt>
    <dgm:pt modelId="{03FFD07C-4F8B-45EA-9FEE-894423961FCC}" type="parTrans" cxnId="{8B663967-1B68-4B7D-897B-51D0CBD8A2E7}">
      <dgm:prSet/>
      <dgm:spPr/>
      <dgm:t>
        <a:bodyPr/>
        <a:lstStyle/>
        <a:p>
          <a:endParaRPr lang="en-US"/>
        </a:p>
      </dgm:t>
    </dgm:pt>
    <dgm:pt modelId="{FB5CC65B-429A-4A98-864E-CA5BC407C236}" type="sibTrans" cxnId="{8B663967-1B68-4B7D-897B-51D0CBD8A2E7}">
      <dgm:prSet/>
      <dgm:spPr/>
      <dgm:t>
        <a:bodyPr/>
        <a:lstStyle/>
        <a:p>
          <a:endParaRPr lang="en-US"/>
        </a:p>
      </dgm:t>
    </dgm:pt>
    <dgm:pt modelId="{7013AE20-7068-4C7B-BCEB-0E71977CA62A}">
      <dgm:prSet/>
      <dgm:spPr/>
      <dgm:t>
        <a:bodyPr/>
        <a:lstStyle/>
        <a:p>
          <a:r>
            <a:rPr lang="en-US" dirty="0"/>
            <a:t>Performance measuring</a:t>
          </a:r>
        </a:p>
      </dgm:t>
    </dgm:pt>
    <dgm:pt modelId="{4280D379-B9F8-48CB-83A6-239773492A53}" type="parTrans" cxnId="{A0249A36-996A-4318-9D7F-5A1ACE488937}">
      <dgm:prSet/>
      <dgm:spPr/>
      <dgm:t>
        <a:bodyPr/>
        <a:lstStyle/>
        <a:p>
          <a:endParaRPr lang="en-US"/>
        </a:p>
      </dgm:t>
    </dgm:pt>
    <dgm:pt modelId="{A186E16B-33A5-49A6-A8DB-B2F7BA409BD2}" type="sibTrans" cxnId="{A0249A36-996A-4318-9D7F-5A1ACE488937}">
      <dgm:prSet/>
      <dgm:spPr/>
      <dgm:t>
        <a:bodyPr/>
        <a:lstStyle/>
        <a:p>
          <a:endParaRPr lang="en-US"/>
        </a:p>
      </dgm:t>
    </dgm:pt>
    <dgm:pt modelId="{0E226DBE-B285-4829-8CA5-1647B8494DFD}" type="pres">
      <dgm:prSet presAssocID="{1CD93869-A138-42D5-911E-A670BE3FDE40}" presName="Name0" presStyleCnt="0">
        <dgm:presLayoutVars>
          <dgm:dir/>
          <dgm:resizeHandles val="exact"/>
        </dgm:presLayoutVars>
      </dgm:prSet>
      <dgm:spPr/>
    </dgm:pt>
    <dgm:pt modelId="{546A3879-34AD-4EAD-91E0-D6379706A9C1}" type="pres">
      <dgm:prSet presAssocID="{AFB12E5C-3DDC-4EE5-86BD-F555E2ACA4ED}" presName="node" presStyleLbl="node1" presStyleIdx="0" presStyleCnt="8">
        <dgm:presLayoutVars>
          <dgm:bulletEnabled val="1"/>
        </dgm:presLayoutVars>
      </dgm:prSet>
      <dgm:spPr/>
    </dgm:pt>
    <dgm:pt modelId="{D4E23F47-2D9E-4640-96D6-183FA5D4337A}" type="pres">
      <dgm:prSet presAssocID="{F93697C6-BE26-4823-A41C-58AC1CF5F01A}" presName="sibTrans" presStyleLbl="sibTrans1D1" presStyleIdx="0" presStyleCnt="7"/>
      <dgm:spPr/>
    </dgm:pt>
    <dgm:pt modelId="{4D8218EF-7AF0-4D40-A4C6-AD13063502A3}" type="pres">
      <dgm:prSet presAssocID="{F93697C6-BE26-4823-A41C-58AC1CF5F01A}" presName="connectorText" presStyleLbl="sibTrans1D1" presStyleIdx="0" presStyleCnt="7"/>
      <dgm:spPr/>
    </dgm:pt>
    <dgm:pt modelId="{7C33CD7B-D899-441E-9720-F6E71D674E03}" type="pres">
      <dgm:prSet presAssocID="{9DFF7134-69A6-4728-924C-70628FB0E88F}" presName="node" presStyleLbl="node1" presStyleIdx="1" presStyleCnt="8">
        <dgm:presLayoutVars>
          <dgm:bulletEnabled val="1"/>
        </dgm:presLayoutVars>
      </dgm:prSet>
      <dgm:spPr/>
    </dgm:pt>
    <dgm:pt modelId="{89DBE032-2407-49B8-AADB-3810AD89A2CF}" type="pres">
      <dgm:prSet presAssocID="{942B32DD-3A42-45A9-8A4B-4E760FD550D4}" presName="sibTrans" presStyleLbl="sibTrans1D1" presStyleIdx="1" presStyleCnt="7"/>
      <dgm:spPr/>
    </dgm:pt>
    <dgm:pt modelId="{B094FD42-788C-4161-83F8-F976252DE21B}" type="pres">
      <dgm:prSet presAssocID="{942B32DD-3A42-45A9-8A4B-4E760FD550D4}" presName="connectorText" presStyleLbl="sibTrans1D1" presStyleIdx="1" presStyleCnt="7"/>
      <dgm:spPr/>
    </dgm:pt>
    <dgm:pt modelId="{6EFB3D0F-2B8D-4927-9E05-C2B84AAF0CA5}" type="pres">
      <dgm:prSet presAssocID="{F62F405C-5BE7-47D2-9687-9B743716FC34}" presName="node" presStyleLbl="node1" presStyleIdx="2" presStyleCnt="8">
        <dgm:presLayoutVars>
          <dgm:bulletEnabled val="1"/>
        </dgm:presLayoutVars>
      </dgm:prSet>
      <dgm:spPr/>
    </dgm:pt>
    <dgm:pt modelId="{B54AC7B8-0A10-4448-A4A6-F532B5381A8C}" type="pres">
      <dgm:prSet presAssocID="{3EED16A6-277B-4119-89AF-FD59D5099115}" presName="sibTrans" presStyleLbl="sibTrans1D1" presStyleIdx="2" presStyleCnt="7"/>
      <dgm:spPr/>
    </dgm:pt>
    <dgm:pt modelId="{7AD79D1A-3598-4005-AD54-8D8BD1F7FE7B}" type="pres">
      <dgm:prSet presAssocID="{3EED16A6-277B-4119-89AF-FD59D5099115}" presName="connectorText" presStyleLbl="sibTrans1D1" presStyleIdx="2" presStyleCnt="7"/>
      <dgm:spPr/>
    </dgm:pt>
    <dgm:pt modelId="{9FC474D8-55F1-4A0C-8317-54DB576BD7CB}" type="pres">
      <dgm:prSet presAssocID="{CFF50ABC-FCB5-4A0A-B780-707CF5682D32}" presName="node" presStyleLbl="node1" presStyleIdx="3" presStyleCnt="8">
        <dgm:presLayoutVars>
          <dgm:bulletEnabled val="1"/>
        </dgm:presLayoutVars>
      </dgm:prSet>
      <dgm:spPr/>
    </dgm:pt>
    <dgm:pt modelId="{BBE3A1B7-B77F-4B57-8C56-D7951BCD90D7}" type="pres">
      <dgm:prSet presAssocID="{754D8D48-FAB1-4843-8EB2-1E5A1F771DE1}" presName="sibTrans" presStyleLbl="sibTrans1D1" presStyleIdx="3" presStyleCnt="7"/>
      <dgm:spPr/>
    </dgm:pt>
    <dgm:pt modelId="{2B79120E-7C52-43CE-89CD-D7049B2668BD}" type="pres">
      <dgm:prSet presAssocID="{754D8D48-FAB1-4843-8EB2-1E5A1F771DE1}" presName="connectorText" presStyleLbl="sibTrans1D1" presStyleIdx="3" presStyleCnt="7"/>
      <dgm:spPr/>
    </dgm:pt>
    <dgm:pt modelId="{8AC74C63-611F-4DDB-8932-45236BC94001}" type="pres">
      <dgm:prSet presAssocID="{AD32FAC4-1763-422E-97B9-AD1323C460AE}" presName="node" presStyleLbl="node1" presStyleIdx="4" presStyleCnt="8">
        <dgm:presLayoutVars>
          <dgm:bulletEnabled val="1"/>
        </dgm:presLayoutVars>
      </dgm:prSet>
      <dgm:spPr/>
    </dgm:pt>
    <dgm:pt modelId="{DE367B66-7409-4A53-87F0-2BAFCC78AFF5}" type="pres">
      <dgm:prSet presAssocID="{5B733979-CEBF-444D-9BA0-2CA36A295068}" presName="sibTrans" presStyleLbl="sibTrans1D1" presStyleIdx="4" presStyleCnt="7"/>
      <dgm:spPr/>
    </dgm:pt>
    <dgm:pt modelId="{637F3B45-6B08-4973-837A-9E3CC9D9CB0E}" type="pres">
      <dgm:prSet presAssocID="{5B733979-CEBF-444D-9BA0-2CA36A295068}" presName="connectorText" presStyleLbl="sibTrans1D1" presStyleIdx="4" presStyleCnt="7"/>
      <dgm:spPr/>
    </dgm:pt>
    <dgm:pt modelId="{20AD116A-5788-445D-8D5B-990B2D2B0EF0}" type="pres">
      <dgm:prSet presAssocID="{6F3A70B4-1306-4DEC-849E-C79BD3C5B44D}" presName="node" presStyleLbl="node1" presStyleIdx="5" presStyleCnt="8">
        <dgm:presLayoutVars>
          <dgm:bulletEnabled val="1"/>
        </dgm:presLayoutVars>
      </dgm:prSet>
      <dgm:spPr/>
    </dgm:pt>
    <dgm:pt modelId="{B40015AA-AF4E-4FED-AC02-F14108E266D7}" type="pres">
      <dgm:prSet presAssocID="{A9E4AF0A-6406-4B56-AF54-320BDF7B890A}" presName="sibTrans" presStyleLbl="sibTrans1D1" presStyleIdx="5" presStyleCnt="7"/>
      <dgm:spPr/>
    </dgm:pt>
    <dgm:pt modelId="{F9EDCA04-1010-4442-962C-4A1AC08A2696}" type="pres">
      <dgm:prSet presAssocID="{A9E4AF0A-6406-4B56-AF54-320BDF7B890A}" presName="connectorText" presStyleLbl="sibTrans1D1" presStyleIdx="5" presStyleCnt="7"/>
      <dgm:spPr/>
    </dgm:pt>
    <dgm:pt modelId="{E00C1783-3BD5-4159-8183-CFCB433A1748}" type="pres">
      <dgm:prSet presAssocID="{2DDADCD3-FD05-4ED7-A9D8-31FDF2D9AFB7}" presName="node" presStyleLbl="node1" presStyleIdx="6" presStyleCnt="8">
        <dgm:presLayoutVars>
          <dgm:bulletEnabled val="1"/>
        </dgm:presLayoutVars>
      </dgm:prSet>
      <dgm:spPr/>
    </dgm:pt>
    <dgm:pt modelId="{CB34F3D3-EC23-4691-828A-385D0FDE24CF}" type="pres">
      <dgm:prSet presAssocID="{FB5CC65B-429A-4A98-864E-CA5BC407C236}" presName="sibTrans" presStyleLbl="sibTrans1D1" presStyleIdx="6" presStyleCnt="7"/>
      <dgm:spPr/>
    </dgm:pt>
    <dgm:pt modelId="{6E71F239-EDF5-4DA4-9BD5-CEF8FEE2910E}" type="pres">
      <dgm:prSet presAssocID="{FB5CC65B-429A-4A98-864E-CA5BC407C236}" presName="connectorText" presStyleLbl="sibTrans1D1" presStyleIdx="6" presStyleCnt="7"/>
      <dgm:spPr/>
    </dgm:pt>
    <dgm:pt modelId="{8BB64B6A-2B7A-42A8-B318-53ECA250C6F3}" type="pres">
      <dgm:prSet presAssocID="{7013AE20-7068-4C7B-BCEB-0E71977CA62A}" presName="node" presStyleLbl="node1" presStyleIdx="7" presStyleCnt="8">
        <dgm:presLayoutVars>
          <dgm:bulletEnabled val="1"/>
        </dgm:presLayoutVars>
      </dgm:prSet>
      <dgm:spPr/>
    </dgm:pt>
  </dgm:ptLst>
  <dgm:cxnLst>
    <dgm:cxn modelId="{7CC15906-9291-4664-826F-D04C7B99B53C}" srcId="{1CD93869-A138-42D5-911E-A670BE3FDE40}" destId="{F62F405C-5BE7-47D2-9687-9B743716FC34}" srcOrd="2" destOrd="0" parTransId="{646DBDA9-1D43-44B6-A622-00AB76ECFDC7}" sibTransId="{3EED16A6-277B-4119-89AF-FD59D5099115}"/>
    <dgm:cxn modelId="{6B72B606-66B6-478E-8BC3-21E5DB274274}" type="presOf" srcId="{FB5CC65B-429A-4A98-864E-CA5BC407C236}" destId="{6E71F239-EDF5-4DA4-9BD5-CEF8FEE2910E}" srcOrd="1" destOrd="0" presId="urn:microsoft.com/office/officeart/2016/7/layout/RepeatingBendingProcessNew"/>
    <dgm:cxn modelId="{A0722A1E-EFCB-4D16-9342-433D38EEEE88}" type="presOf" srcId="{942B32DD-3A42-45A9-8A4B-4E760FD550D4}" destId="{89DBE032-2407-49B8-AADB-3810AD89A2CF}" srcOrd="0" destOrd="0" presId="urn:microsoft.com/office/officeart/2016/7/layout/RepeatingBendingProcessNew"/>
    <dgm:cxn modelId="{F0E5142C-EC7B-4051-8A0E-EDF9D2CDD88E}" type="presOf" srcId="{1CD93869-A138-42D5-911E-A670BE3FDE40}" destId="{0E226DBE-B285-4829-8CA5-1647B8494DFD}" srcOrd="0" destOrd="0" presId="urn:microsoft.com/office/officeart/2016/7/layout/RepeatingBendingProcessNew"/>
    <dgm:cxn modelId="{7368D12E-AAAC-4645-8588-67CD695F4EFC}" type="presOf" srcId="{F93697C6-BE26-4823-A41C-58AC1CF5F01A}" destId="{D4E23F47-2D9E-4640-96D6-183FA5D4337A}" srcOrd="0" destOrd="0" presId="urn:microsoft.com/office/officeart/2016/7/layout/RepeatingBendingProcessNew"/>
    <dgm:cxn modelId="{235B6736-27DF-4C07-858B-E3DD8C2FA1F4}" type="presOf" srcId="{6F3A70B4-1306-4DEC-849E-C79BD3C5B44D}" destId="{20AD116A-5788-445D-8D5B-990B2D2B0EF0}" srcOrd="0" destOrd="0" presId="urn:microsoft.com/office/officeart/2016/7/layout/RepeatingBendingProcessNew"/>
    <dgm:cxn modelId="{A0249A36-996A-4318-9D7F-5A1ACE488937}" srcId="{1CD93869-A138-42D5-911E-A670BE3FDE40}" destId="{7013AE20-7068-4C7B-BCEB-0E71977CA62A}" srcOrd="7" destOrd="0" parTransId="{4280D379-B9F8-48CB-83A6-239773492A53}" sibTransId="{A186E16B-33A5-49A6-A8DB-B2F7BA409BD2}"/>
    <dgm:cxn modelId="{3384383B-D634-4CC9-A73A-C30CE36E1494}" type="presOf" srcId="{754D8D48-FAB1-4843-8EB2-1E5A1F771DE1}" destId="{2B79120E-7C52-43CE-89CD-D7049B2668BD}" srcOrd="1" destOrd="0" presId="urn:microsoft.com/office/officeart/2016/7/layout/RepeatingBendingProcessNew"/>
    <dgm:cxn modelId="{C61BA05E-2449-4258-9E36-010EFB666671}" type="presOf" srcId="{3EED16A6-277B-4119-89AF-FD59D5099115}" destId="{B54AC7B8-0A10-4448-A4A6-F532B5381A8C}" srcOrd="0" destOrd="0" presId="urn:microsoft.com/office/officeart/2016/7/layout/RepeatingBendingProcessNew"/>
    <dgm:cxn modelId="{C3A3BA5E-CB91-4461-893D-AD4F62ED7B61}" srcId="{1CD93869-A138-42D5-911E-A670BE3FDE40}" destId="{AFB12E5C-3DDC-4EE5-86BD-F555E2ACA4ED}" srcOrd="0" destOrd="0" parTransId="{53BE100F-0F36-4E5C-AFEA-29D7B3B91630}" sibTransId="{F93697C6-BE26-4823-A41C-58AC1CF5F01A}"/>
    <dgm:cxn modelId="{488E345F-F9F7-4D19-B349-94C58F93E8A5}" type="presOf" srcId="{AD32FAC4-1763-422E-97B9-AD1323C460AE}" destId="{8AC74C63-611F-4DDB-8932-45236BC94001}" srcOrd="0" destOrd="0" presId="urn:microsoft.com/office/officeart/2016/7/layout/RepeatingBendingProcessNew"/>
    <dgm:cxn modelId="{8B663967-1B68-4B7D-897B-51D0CBD8A2E7}" srcId="{1CD93869-A138-42D5-911E-A670BE3FDE40}" destId="{2DDADCD3-FD05-4ED7-A9D8-31FDF2D9AFB7}" srcOrd="6" destOrd="0" parTransId="{03FFD07C-4F8B-45EA-9FEE-894423961FCC}" sibTransId="{FB5CC65B-429A-4A98-864E-CA5BC407C236}"/>
    <dgm:cxn modelId="{993C504A-D43C-4105-9DFF-B21EECFAC869}" type="presOf" srcId="{F93697C6-BE26-4823-A41C-58AC1CF5F01A}" destId="{4D8218EF-7AF0-4D40-A4C6-AD13063502A3}" srcOrd="1" destOrd="0" presId="urn:microsoft.com/office/officeart/2016/7/layout/RepeatingBendingProcessNew"/>
    <dgm:cxn modelId="{F551884B-C797-4026-9D8B-06741E188878}" srcId="{1CD93869-A138-42D5-911E-A670BE3FDE40}" destId="{CFF50ABC-FCB5-4A0A-B780-707CF5682D32}" srcOrd="3" destOrd="0" parTransId="{DA41CD04-9A02-445A-A7B0-F0265A716EE1}" sibTransId="{754D8D48-FAB1-4843-8EB2-1E5A1F771DE1}"/>
    <dgm:cxn modelId="{F4959E4E-FEE8-4915-BC7E-54498459B3FD}" type="presOf" srcId="{2DDADCD3-FD05-4ED7-A9D8-31FDF2D9AFB7}" destId="{E00C1783-3BD5-4159-8183-CFCB433A1748}" srcOrd="0" destOrd="0" presId="urn:microsoft.com/office/officeart/2016/7/layout/RepeatingBendingProcessNew"/>
    <dgm:cxn modelId="{4F85D66F-8196-4493-9055-BBD4555CCAEE}" type="presOf" srcId="{AFB12E5C-3DDC-4EE5-86BD-F555E2ACA4ED}" destId="{546A3879-34AD-4EAD-91E0-D6379706A9C1}" srcOrd="0" destOrd="0" presId="urn:microsoft.com/office/officeart/2016/7/layout/RepeatingBendingProcessNew"/>
    <dgm:cxn modelId="{CEEDEB71-18C3-4CDB-BAC7-C4FF83DD1D94}" type="presOf" srcId="{754D8D48-FAB1-4843-8EB2-1E5A1F771DE1}" destId="{BBE3A1B7-B77F-4B57-8C56-D7951BCD90D7}" srcOrd="0" destOrd="0" presId="urn:microsoft.com/office/officeart/2016/7/layout/RepeatingBendingProcessNew"/>
    <dgm:cxn modelId="{2FE01984-BD4A-4141-944B-A41FEFF52027}" type="presOf" srcId="{A9E4AF0A-6406-4B56-AF54-320BDF7B890A}" destId="{F9EDCA04-1010-4442-962C-4A1AC08A2696}" srcOrd="1" destOrd="0" presId="urn:microsoft.com/office/officeart/2016/7/layout/RepeatingBendingProcessNew"/>
    <dgm:cxn modelId="{A75B018B-D570-45E3-A222-FD80D88CDF56}" srcId="{1CD93869-A138-42D5-911E-A670BE3FDE40}" destId="{9DFF7134-69A6-4728-924C-70628FB0E88F}" srcOrd="1" destOrd="0" parTransId="{7B9A8FCD-EE41-4010-814A-DA0060A1EC81}" sibTransId="{942B32DD-3A42-45A9-8A4B-4E760FD550D4}"/>
    <dgm:cxn modelId="{DC316A8E-FC2B-409E-87CA-4059822D25BB}" type="presOf" srcId="{F62F405C-5BE7-47D2-9687-9B743716FC34}" destId="{6EFB3D0F-2B8D-4927-9E05-C2B84AAF0CA5}" srcOrd="0" destOrd="0" presId="urn:microsoft.com/office/officeart/2016/7/layout/RepeatingBendingProcessNew"/>
    <dgm:cxn modelId="{429FE590-ED5B-4E70-8D08-B87D99D83746}" type="presOf" srcId="{9DFF7134-69A6-4728-924C-70628FB0E88F}" destId="{7C33CD7B-D899-441E-9720-F6E71D674E03}" srcOrd="0" destOrd="0" presId="urn:microsoft.com/office/officeart/2016/7/layout/RepeatingBendingProcessNew"/>
    <dgm:cxn modelId="{6C430094-3296-4B7F-906B-14617B3E9374}" type="presOf" srcId="{FB5CC65B-429A-4A98-864E-CA5BC407C236}" destId="{CB34F3D3-EC23-4691-828A-385D0FDE24CF}" srcOrd="0" destOrd="0" presId="urn:microsoft.com/office/officeart/2016/7/layout/RepeatingBendingProcessNew"/>
    <dgm:cxn modelId="{03D3DB99-5E60-452D-B4FC-AE5DCBB0832D}" type="presOf" srcId="{5B733979-CEBF-444D-9BA0-2CA36A295068}" destId="{DE367B66-7409-4A53-87F0-2BAFCC78AFF5}" srcOrd="0" destOrd="0" presId="urn:microsoft.com/office/officeart/2016/7/layout/RepeatingBendingProcessNew"/>
    <dgm:cxn modelId="{24669DAC-01CA-4520-BCD4-8E26AB832CC2}" srcId="{1CD93869-A138-42D5-911E-A670BE3FDE40}" destId="{6F3A70B4-1306-4DEC-849E-C79BD3C5B44D}" srcOrd="5" destOrd="0" parTransId="{7FDC5A96-A523-420B-A984-5045E9E5664E}" sibTransId="{A9E4AF0A-6406-4B56-AF54-320BDF7B890A}"/>
    <dgm:cxn modelId="{7ED26DC0-E4A3-46A1-B862-D89E2FBD10F6}" type="presOf" srcId="{942B32DD-3A42-45A9-8A4B-4E760FD550D4}" destId="{B094FD42-788C-4161-83F8-F976252DE21B}" srcOrd="1" destOrd="0" presId="urn:microsoft.com/office/officeart/2016/7/layout/RepeatingBendingProcessNew"/>
    <dgm:cxn modelId="{98D785CA-FCA8-4AD3-B4D0-D33E96845930}" type="presOf" srcId="{7013AE20-7068-4C7B-BCEB-0E71977CA62A}" destId="{8BB64B6A-2B7A-42A8-B318-53ECA250C6F3}" srcOrd="0" destOrd="0" presId="urn:microsoft.com/office/officeart/2016/7/layout/RepeatingBendingProcessNew"/>
    <dgm:cxn modelId="{DEC453CB-32BD-4F4B-875A-FE21B76D6AF2}" type="presOf" srcId="{A9E4AF0A-6406-4B56-AF54-320BDF7B890A}" destId="{B40015AA-AF4E-4FED-AC02-F14108E266D7}" srcOrd="0" destOrd="0" presId="urn:microsoft.com/office/officeart/2016/7/layout/RepeatingBendingProcessNew"/>
    <dgm:cxn modelId="{ED7A02D0-9086-4DAA-BF35-891C11BCAD17}" srcId="{1CD93869-A138-42D5-911E-A670BE3FDE40}" destId="{AD32FAC4-1763-422E-97B9-AD1323C460AE}" srcOrd="4" destOrd="0" parTransId="{32BE7F08-7615-4636-BDC3-D4C12DB74FDF}" sibTransId="{5B733979-CEBF-444D-9BA0-2CA36A295068}"/>
    <dgm:cxn modelId="{905E15D6-89EC-4FE6-86B2-88249321071F}" type="presOf" srcId="{3EED16A6-277B-4119-89AF-FD59D5099115}" destId="{7AD79D1A-3598-4005-AD54-8D8BD1F7FE7B}" srcOrd="1" destOrd="0" presId="urn:microsoft.com/office/officeart/2016/7/layout/RepeatingBendingProcessNew"/>
    <dgm:cxn modelId="{916F09DF-6D99-4F77-8705-2F7883326836}" type="presOf" srcId="{CFF50ABC-FCB5-4A0A-B780-707CF5682D32}" destId="{9FC474D8-55F1-4A0C-8317-54DB576BD7CB}" srcOrd="0" destOrd="0" presId="urn:microsoft.com/office/officeart/2016/7/layout/RepeatingBendingProcessNew"/>
    <dgm:cxn modelId="{B20E16F3-198A-4E64-AD4C-EA62BFDA003D}" type="presOf" srcId="{5B733979-CEBF-444D-9BA0-2CA36A295068}" destId="{637F3B45-6B08-4973-837A-9E3CC9D9CB0E}" srcOrd="1" destOrd="0" presId="urn:microsoft.com/office/officeart/2016/7/layout/RepeatingBendingProcessNew"/>
    <dgm:cxn modelId="{9F6F1E4A-0EB8-456F-A89B-842322C06909}" type="presParOf" srcId="{0E226DBE-B285-4829-8CA5-1647B8494DFD}" destId="{546A3879-34AD-4EAD-91E0-D6379706A9C1}" srcOrd="0" destOrd="0" presId="urn:microsoft.com/office/officeart/2016/7/layout/RepeatingBendingProcessNew"/>
    <dgm:cxn modelId="{A0AA741F-384F-4439-A86D-7A718480360F}" type="presParOf" srcId="{0E226DBE-B285-4829-8CA5-1647B8494DFD}" destId="{D4E23F47-2D9E-4640-96D6-183FA5D4337A}" srcOrd="1" destOrd="0" presId="urn:microsoft.com/office/officeart/2016/7/layout/RepeatingBendingProcessNew"/>
    <dgm:cxn modelId="{29C76920-D9DC-4292-B2AB-0B982E91785A}" type="presParOf" srcId="{D4E23F47-2D9E-4640-96D6-183FA5D4337A}" destId="{4D8218EF-7AF0-4D40-A4C6-AD13063502A3}" srcOrd="0" destOrd="0" presId="urn:microsoft.com/office/officeart/2016/7/layout/RepeatingBendingProcessNew"/>
    <dgm:cxn modelId="{7DBBF8FB-1B70-41F9-B6CC-2BA7A18EB102}" type="presParOf" srcId="{0E226DBE-B285-4829-8CA5-1647B8494DFD}" destId="{7C33CD7B-D899-441E-9720-F6E71D674E03}" srcOrd="2" destOrd="0" presId="urn:microsoft.com/office/officeart/2016/7/layout/RepeatingBendingProcessNew"/>
    <dgm:cxn modelId="{53D14FB7-7B35-4F5D-B4F5-0AAB5AF10F76}" type="presParOf" srcId="{0E226DBE-B285-4829-8CA5-1647B8494DFD}" destId="{89DBE032-2407-49B8-AADB-3810AD89A2CF}" srcOrd="3" destOrd="0" presId="urn:microsoft.com/office/officeart/2016/7/layout/RepeatingBendingProcessNew"/>
    <dgm:cxn modelId="{1455C031-C55C-4ED8-9D84-D47EA7D49AAA}" type="presParOf" srcId="{89DBE032-2407-49B8-AADB-3810AD89A2CF}" destId="{B094FD42-788C-4161-83F8-F976252DE21B}" srcOrd="0" destOrd="0" presId="urn:microsoft.com/office/officeart/2016/7/layout/RepeatingBendingProcessNew"/>
    <dgm:cxn modelId="{7196A893-515B-4592-B10D-29CD1BBF3BC7}" type="presParOf" srcId="{0E226DBE-B285-4829-8CA5-1647B8494DFD}" destId="{6EFB3D0F-2B8D-4927-9E05-C2B84AAF0CA5}" srcOrd="4" destOrd="0" presId="urn:microsoft.com/office/officeart/2016/7/layout/RepeatingBendingProcessNew"/>
    <dgm:cxn modelId="{44F84ED7-4E27-4206-B16B-514B01A12C2E}" type="presParOf" srcId="{0E226DBE-B285-4829-8CA5-1647B8494DFD}" destId="{B54AC7B8-0A10-4448-A4A6-F532B5381A8C}" srcOrd="5" destOrd="0" presId="urn:microsoft.com/office/officeart/2016/7/layout/RepeatingBendingProcessNew"/>
    <dgm:cxn modelId="{5317B60A-3C4B-4621-969A-381F4BC7CC23}" type="presParOf" srcId="{B54AC7B8-0A10-4448-A4A6-F532B5381A8C}" destId="{7AD79D1A-3598-4005-AD54-8D8BD1F7FE7B}" srcOrd="0" destOrd="0" presId="urn:microsoft.com/office/officeart/2016/7/layout/RepeatingBendingProcessNew"/>
    <dgm:cxn modelId="{B8CD0F20-C4DD-4657-9655-D2DC0B5051F5}" type="presParOf" srcId="{0E226DBE-B285-4829-8CA5-1647B8494DFD}" destId="{9FC474D8-55F1-4A0C-8317-54DB576BD7CB}" srcOrd="6" destOrd="0" presId="urn:microsoft.com/office/officeart/2016/7/layout/RepeatingBendingProcessNew"/>
    <dgm:cxn modelId="{BDCC9B72-172A-451B-B3FB-AB27A5515A17}" type="presParOf" srcId="{0E226DBE-B285-4829-8CA5-1647B8494DFD}" destId="{BBE3A1B7-B77F-4B57-8C56-D7951BCD90D7}" srcOrd="7" destOrd="0" presId="urn:microsoft.com/office/officeart/2016/7/layout/RepeatingBendingProcessNew"/>
    <dgm:cxn modelId="{C9458AAB-9C93-4CF2-9F9C-A9221C896CF1}" type="presParOf" srcId="{BBE3A1B7-B77F-4B57-8C56-D7951BCD90D7}" destId="{2B79120E-7C52-43CE-89CD-D7049B2668BD}" srcOrd="0" destOrd="0" presId="urn:microsoft.com/office/officeart/2016/7/layout/RepeatingBendingProcessNew"/>
    <dgm:cxn modelId="{DC5F3A4A-882C-4AE7-B74B-F187D8E46D6C}" type="presParOf" srcId="{0E226DBE-B285-4829-8CA5-1647B8494DFD}" destId="{8AC74C63-611F-4DDB-8932-45236BC94001}" srcOrd="8" destOrd="0" presId="urn:microsoft.com/office/officeart/2016/7/layout/RepeatingBendingProcessNew"/>
    <dgm:cxn modelId="{BA52405F-AA57-412B-ABF4-7D17B144D51B}" type="presParOf" srcId="{0E226DBE-B285-4829-8CA5-1647B8494DFD}" destId="{DE367B66-7409-4A53-87F0-2BAFCC78AFF5}" srcOrd="9" destOrd="0" presId="urn:microsoft.com/office/officeart/2016/7/layout/RepeatingBendingProcessNew"/>
    <dgm:cxn modelId="{2BBF2A2B-93C3-4A98-A4B0-419467448967}" type="presParOf" srcId="{DE367B66-7409-4A53-87F0-2BAFCC78AFF5}" destId="{637F3B45-6B08-4973-837A-9E3CC9D9CB0E}" srcOrd="0" destOrd="0" presId="urn:microsoft.com/office/officeart/2016/7/layout/RepeatingBendingProcessNew"/>
    <dgm:cxn modelId="{1E38C6F6-918D-440B-B54D-2BF15EF07FA8}" type="presParOf" srcId="{0E226DBE-B285-4829-8CA5-1647B8494DFD}" destId="{20AD116A-5788-445D-8D5B-990B2D2B0EF0}" srcOrd="10" destOrd="0" presId="urn:microsoft.com/office/officeart/2016/7/layout/RepeatingBendingProcessNew"/>
    <dgm:cxn modelId="{905EEE5F-270A-4120-AA8A-D9A49F7198CA}" type="presParOf" srcId="{0E226DBE-B285-4829-8CA5-1647B8494DFD}" destId="{B40015AA-AF4E-4FED-AC02-F14108E266D7}" srcOrd="11" destOrd="0" presId="urn:microsoft.com/office/officeart/2016/7/layout/RepeatingBendingProcessNew"/>
    <dgm:cxn modelId="{A6191993-FAD4-46B2-B0A9-6DF412CF7175}" type="presParOf" srcId="{B40015AA-AF4E-4FED-AC02-F14108E266D7}" destId="{F9EDCA04-1010-4442-962C-4A1AC08A2696}" srcOrd="0" destOrd="0" presId="urn:microsoft.com/office/officeart/2016/7/layout/RepeatingBendingProcessNew"/>
    <dgm:cxn modelId="{A3EEE47F-477F-4838-BCDD-EE6E65987C53}" type="presParOf" srcId="{0E226DBE-B285-4829-8CA5-1647B8494DFD}" destId="{E00C1783-3BD5-4159-8183-CFCB433A1748}" srcOrd="12" destOrd="0" presId="urn:microsoft.com/office/officeart/2016/7/layout/RepeatingBendingProcessNew"/>
    <dgm:cxn modelId="{EADD4D21-3440-42FA-BF7B-869DC1A019A2}" type="presParOf" srcId="{0E226DBE-B285-4829-8CA5-1647B8494DFD}" destId="{CB34F3D3-EC23-4691-828A-385D0FDE24CF}" srcOrd="13" destOrd="0" presId="urn:microsoft.com/office/officeart/2016/7/layout/RepeatingBendingProcessNew"/>
    <dgm:cxn modelId="{91184727-53DD-4CD9-9BEF-C836CB338944}" type="presParOf" srcId="{CB34F3D3-EC23-4691-828A-385D0FDE24CF}" destId="{6E71F239-EDF5-4DA4-9BD5-CEF8FEE2910E}" srcOrd="0" destOrd="0" presId="urn:microsoft.com/office/officeart/2016/7/layout/RepeatingBendingProcessNew"/>
    <dgm:cxn modelId="{89FDEEA7-89E5-4262-9FE2-FAFF260CDD6D}" type="presParOf" srcId="{0E226DBE-B285-4829-8CA5-1647B8494DFD}" destId="{8BB64B6A-2B7A-42A8-B318-53ECA250C6F3}" srcOrd="14"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B4661FB-6894-4B99-B539-BAA5753FA08E}"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901F2FCB-5A03-4F28-8BC8-4E76CA6253F4}">
      <dgm:prSet/>
      <dgm:spPr/>
      <dgm:t>
        <a:bodyPr/>
        <a:lstStyle/>
        <a:p>
          <a:pPr>
            <a:lnSpc>
              <a:spcPct val="100000"/>
            </a:lnSpc>
          </a:pPr>
          <a:r>
            <a:rPr lang="en-US"/>
            <a:t>Genetic algorithms is a population-based optimization algorithm that mimics the process of natural selection. </a:t>
          </a:r>
        </a:p>
      </dgm:t>
    </dgm:pt>
    <dgm:pt modelId="{3E5D767A-BE3E-4AF9-810E-5B720B5C48F0}" type="parTrans" cxnId="{0086EB92-CC9D-4458-9F1D-7ACCB248D3F3}">
      <dgm:prSet/>
      <dgm:spPr/>
      <dgm:t>
        <a:bodyPr/>
        <a:lstStyle/>
        <a:p>
          <a:endParaRPr lang="en-US"/>
        </a:p>
      </dgm:t>
    </dgm:pt>
    <dgm:pt modelId="{A7F48C5E-D641-436C-B32B-0375B311A2E3}" type="sibTrans" cxnId="{0086EB92-CC9D-4458-9F1D-7ACCB248D3F3}">
      <dgm:prSet/>
      <dgm:spPr/>
      <dgm:t>
        <a:bodyPr/>
        <a:lstStyle/>
        <a:p>
          <a:pPr>
            <a:lnSpc>
              <a:spcPct val="100000"/>
            </a:lnSpc>
          </a:pPr>
          <a:endParaRPr lang="en-US"/>
        </a:p>
      </dgm:t>
    </dgm:pt>
    <dgm:pt modelId="{0237352F-3896-44E6-AE65-42B32B4FF4CF}">
      <dgm:prSet/>
      <dgm:spPr/>
      <dgm:t>
        <a:bodyPr/>
        <a:lstStyle/>
        <a:p>
          <a:pPr>
            <a:lnSpc>
              <a:spcPct val="100000"/>
            </a:lnSpc>
          </a:pPr>
          <a:r>
            <a:rPr lang="en-US"/>
            <a:t>The algorithm starts with a population of candidate solutions and iteratively creates new solutions by recombining and mutating the existing ones. </a:t>
          </a:r>
        </a:p>
      </dgm:t>
    </dgm:pt>
    <dgm:pt modelId="{BB5A939E-9176-4649-A12A-DEC59FAAA1B5}" type="parTrans" cxnId="{C27FD4DD-8B42-4C07-A8D6-DECFA6263D4F}">
      <dgm:prSet/>
      <dgm:spPr/>
      <dgm:t>
        <a:bodyPr/>
        <a:lstStyle/>
        <a:p>
          <a:endParaRPr lang="en-US"/>
        </a:p>
      </dgm:t>
    </dgm:pt>
    <dgm:pt modelId="{C21AC2CF-D1C1-4324-9C13-971B58F3434A}" type="sibTrans" cxnId="{C27FD4DD-8B42-4C07-A8D6-DECFA6263D4F}">
      <dgm:prSet/>
      <dgm:spPr/>
      <dgm:t>
        <a:bodyPr/>
        <a:lstStyle/>
        <a:p>
          <a:pPr>
            <a:lnSpc>
              <a:spcPct val="100000"/>
            </a:lnSpc>
          </a:pPr>
          <a:endParaRPr lang="en-US"/>
        </a:p>
      </dgm:t>
    </dgm:pt>
    <dgm:pt modelId="{1895BA44-97BC-49E8-855F-461CAFB40B1E}">
      <dgm:prSet/>
      <dgm:spPr/>
      <dgm:t>
        <a:bodyPr/>
        <a:lstStyle/>
        <a:p>
          <a:pPr>
            <a:lnSpc>
              <a:spcPct val="100000"/>
            </a:lnSpc>
          </a:pPr>
          <a:r>
            <a:rPr lang="en-US"/>
            <a:t>The new solutions are then evaluated, and the fittest ones are selected to form the next generation. </a:t>
          </a:r>
        </a:p>
      </dgm:t>
    </dgm:pt>
    <dgm:pt modelId="{43E3A74B-7227-40C1-9F36-2C5823DB3479}" type="parTrans" cxnId="{17F1638D-C9BC-4D88-BE42-86B5D2E3AB8C}">
      <dgm:prSet/>
      <dgm:spPr/>
      <dgm:t>
        <a:bodyPr/>
        <a:lstStyle/>
        <a:p>
          <a:endParaRPr lang="en-US"/>
        </a:p>
      </dgm:t>
    </dgm:pt>
    <dgm:pt modelId="{43199CA5-DD7D-4EAD-9826-DBF4B99438E0}" type="sibTrans" cxnId="{17F1638D-C9BC-4D88-BE42-86B5D2E3AB8C}">
      <dgm:prSet/>
      <dgm:spPr/>
      <dgm:t>
        <a:bodyPr/>
        <a:lstStyle/>
        <a:p>
          <a:pPr>
            <a:lnSpc>
              <a:spcPct val="100000"/>
            </a:lnSpc>
          </a:pPr>
          <a:endParaRPr lang="en-US"/>
        </a:p>
      </dgm:t>
    </dgm:pt>
    <dgm:pt modelId="{E3D6BC74-58E8-4460-9567-0AF46388F0DA}">
      <dgm:prSet/>
      <dgm:spPr/>
      <dgm:t>
        <a:bodyPr/>
        <a:lstStyle/>
        <a:p>
          <a:pPr>
            <a:lnSpc>
              <a:spcPct val="100000"/>
            </a:lnSpc>
          </a:pPr>
          <a:r>
            <a:rPr lang="en-US"/>
            <a:t>Genetic algorithms can handle complex optimization problems but require a large number of evaluations.</a:t>
          </a:r>
        </a:p>
      </dgm:t>
    </dgm:pt>
    <dgm:pt modelId="{D7144D4F-7BD1-4F8E-9713-618D94CB2DDD}" type="parTrans" cxnId="{D932574B-2794-40D1-A8FC-5D1A4C7379E1}">
      <dgm:prSet/>
      <dgm:spPr/>
      <dgm:t>
        <a:bodyPr/>
        <a:lstStyle/>
        <a:p>
          <a:endParaRPr lang="en-US"/>
        </a:p>
      </dgm:t>
    </dgm:pt>
    <dgm:pt modelId="{696CC93A-7220-4601-BBB9-2EBD6BD6825A}" type="sibTrans" cxnId="{D932574B-2794-40D1-A8FC-5D1A4C7379E1}">
      <dgm:prSet/>
      <dgm:spPr/>
      <dgm:t>
        <a:bodyPr/>
        <a:lstStyle/>
        <a:p>
          <a:endParaRPr lang="en-US"/>
        </a:p>
      </dgm:t>
    </dgm:pt>
    <dgm:pt modelId="{E6DD0195-2F65-45C2-B29F-3D0F580C789E}" type="pres">
      <dgm:prSet presAssocID="{3B4661FB-6894-4B99-B539-BAA5753FA08E}" presName="root" presStyleCnt="0">
        <dgm:presLayoutVars>
          <dgm:dir/>
          <dgm:resizeHandles val="exact"/>
        </dgm:presLayoutVars>
      </dgm:prSet>
      <dgm:spPr/>
    </dgm:pt>
    <dgm:pt modelId="{AB6AB686-E629-4D71-B686-005C5FC079AD}" type="pres">
      <dgm:prSet presAssocID="{901F2FCB-5A03-4F28-8BC8-4E76CA6253F4}" presName="compNode" presStyleCnt="0"/>
      <dgm:spPr/>
    </dgm:pt>
    <dgm:pt modelId="{6933E3C6-0ED6-48D9-B28F-C3085D650B8E}" type="pres">
      <dgm:prSet presAssocID="{901F2FCB-5A03-4F28-8BC8-4E76CA6253F4}" presName="bgRect" presStyleLbl="bgShp" presStyleIdx="0" presStyleCnt="4"/>
      <dgm:spPr/>
    </dgm:pt>
    <dgm:pt modelId="{E332BA54-0429-4356-8220-0490CAEA974E}" type="pres">
      <dgm:prSet presAssocID="{901F2FCB-5A03-4F28-8BC8-4E76CA6253F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NA"/>
        </a:ext>
      </dgm:extLst>
    </dgm:pt>
    <dgm:pt modelId="{E5EECEA5-2BC1-4C5D-B909-2E685CDE9266}" type="pres">
      <dgm:prSet presAssocID="{901F2FCB-5A03-4F28-8BC8-4E76CA6253F4}" presName="spaceRect" presStyleCnt="0"/>
      <dgm:spPr/>
    </dgm:pt>
    <dgm:pt modelId="{E1CE50C1-82C6-4D72-B76B-42AAF111EF67}" type="pres">
      <dgm:prSet presAssocID="{901F2FCB-5A03-4F28-8BC8-4E76CA6253F4}" presName="parTx" presStyleLbl="revTx" presStyleIdx="0" presStyleCnt="4">
        <dgm:presLayoutVars>
          <dgm:chMax val="0"/>
          <dgm:chPref val="0"/>
        </dgm:presLayoutVars>
      </dgm:prSet>
      <dgm:spPr/>
    </dgm:pt>
    <dgm:pt modelId="{FB86E8A9-F8F0-4FE6-8FCB-40FF9A1C2248}" type="pres">
      <dgm:prSet presAssocID="{A7F48C5E-D641-436C-B32B-0375B311A2E3}" presName="sibTrans" presStyleCnt="0"/>
      <dgm:spPr/>
    </dgm:pt>
    <dgm:pt modelId="{42FEE42E-098E-47DD-883E-66522E991C4E}" type="pres">
      <dgm:prSet presAssocID="{0237352F-3896-44E6-AE65-42B32B4FF4CF}" presName="compNode" presStyleCnt="0"/>
      <dgm:spPr/>
    </dgm:pt>
    <dgm:pt modelId="{38337582-54E6-44B5-8AC6-98CBF72073A9}" type="pres">
      <dgm:prSet presAssocID="{0237352F-3896-44E6-AE65-42B32B4FF4CF}" presName="bgRect" presStyleLbl="bgShp" presStyleIdx="1" presStyleCnt="4"/>
      <dgm:spPr/>
    </dgm:pt>
    <dgm:pt modelId="{99FED4BF-7326-457F-ADCE-041A31EED48F}" type="pres">
      <dgm:prSet presAssocID="{0237352F-3896-44E6-AE65-42B32B4FF4C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Microscope"/>
        </a:ext>
      </dgm:extLst>
    </dgm:pt>
    <dgm:pt modelId="{066DF8D7-8FFA-4843-80BC-406F759A83FB}" type="pres">
      <dgm:prSet presAssocID="{0237352F-3896-44E6-AE65-42B32B4FF4CF}" presName="spaceRect" presStyleCnt="0"/>
      <dgm:spPr/>
    </dgm:pt>
    <dgm:pt modelId="{8D172CEF-4AD0-4724-977F-0B76576BC616}" type="pres">
      <dgm:prSet presAssocID="{0237352F-3896-44E6-AE65-42B32B4FF4CF}" presName="parTx" presStyleLbl="revTx" presStyleIdx="1" presStyleCnt="4">
        <dgm:presLayoutVars>
          <dgm:chMax val="0"/>
          <dgm:chPref val="0"/>
        </dgm:presLayoutVars>
      </dgm:prSet>
      <dgm:spPr/>
    </dgm:pt>
    <dgm:pt modelId="{E6748F93-4FC6-4291-8A3D-31353D1E5292}" type="pres">
      <dgm:prSet presAssocID="{C21AC2CF-D1C1-4324-9C13-971B58F3434A}" presName="sibTrans" presStyleCnt="0"/>
      <dgm:spPr/>
    </dgm:pt>
    <dgm:pt modelId="{CAE55B21-37E0-43B6-AF09-89DE60A6785B}" type="pres">
      <dgm:prSet presAssocID="{1895BA44-97BC-49E8-855F-461CAFB40B1E}" presName="compNode" presStyleCnt="0"/>
      <dgm:spPr/>
    </dgm:pt>
    <dgm:pt modelId="{AD231A17-0C3C-46F0-9B9B-17B85A686493}" type="pres">
      <dgm:prSet presAssocID="{1895BA44-97BC-49E8-855F-461CAFB40B1E}" presName="bgRect" presStyleLbl="bgShp" presStyleIdx="2" presStyleCnt="4"/>
      <dgm:spPr/>
    </dgm:pt>
    <dgm:pt modelId="{E132D0FF-A087-46A1-9461-A20F04D55360}" type="pres">
      <dgm:prSet presAssocID="{1895BA44-97BC-49E8-855F-461CAFB40B1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Business Growth"/>
        </a:ext>
      </dgm:extLst>
    </dgm:pt>
    <dgm:pt modelId="{94132946-8DFB-4446-849E-1EAE69FB7FC8}" type="pres">
      <dgm:prSet presAssocID="{1895BA44-97BC-49E8-855F-461CAFB40B1E}" presName="spaceRect" presStyleCnt="0"/>
      <dgm:spPr/>
    </dgm:pt>
    <dgm:pt modelId="{11B3D398-1B9A-40BB-9604-A35DC5017B2C}" type="pres">
      <dgm:prSet presAssocID="{1895BA44-97BC-49E8-855F-461CAFB40B1E}" presName="parTx" presStyleLbl="revTx" presStyleIdx="2" presStyleCnt="4">
        <dgm:presLayoutVars>
          <dgm:chMax val="0"/>
          <dgm:chPref val="0"/>
        </dgm:presLayoutVars>
      </dgm:prSet>
      <dgm:spPr/>
    </dgm:pt>
    <dgm:pt modelId="{A43D590D-3DB3-43D9-A8EB-A6DEA4F1E948}" type="pres">
      <dgm:prSet presAssocID="{43199CA5-DD7D-4EAD-9826-DBF4B99438E0}" presName="sibTrans" presStyleCnt="0"/>
      <dgm:spPr/>
    </dgm:pt>
    <dgm:pt modelId="{1A5B69F5-22F8-4827-8517-FA01EB75C4DF}" type="pres">
      <dgm:prSet presAssocID="{E3D6BC74-58E8-4460-9567-0AF46388F0DA}" presName="compNode" presStyleCnt="0"/>
      <dgm:spPr/>
    </dgm:pt>
    <dgm:pt modelId="{CF35D5F8-A369-4710-B364-7AE701FEB297}" type="pres">
      <dgm:prSet presAssocID="{E3D6BC74-58E8-4460-9567-0AF46388F0DA}" presName="bgRect" presStyleLbl="bgShp" presStyleIdx="3" presStyleCnt="4"/>
      <dgm:spPr/>
    </dgm:pt>
    <dgm:pt modelId="{EB805D95-DBCF-4A25-861D-6517C8113955}" type="pres">
      <dgm:prSet presAssocID="{E3D6BC74-58E8-4460-9567-0AF46388F0D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Gears"/>
        </a:ext>
      </dgm:extLst>
    </dgm:pt>
    <dgm:pt modelId="{388BD0E1-7B67-4629-A7BD-522170A0E102}" type="pres">
      <dgm:prSet presAssocID="{E3D6BC74-58E8-4460-9567-0AF46388F0DA}" presName="spaceRect" presStyleCnt="0"/>
      <dgm:spPr/>
    </dgm:pt>
    <dgm:pt modelId="{F145C967-0904-49FB-A302-66BAD9CBB419}" type="pres">
      <dgm:prSet presAssocID="{E3D6BC74-58E8-4460-9567-0AF46388F0DA}" presName="parTx" presStyleLbl="revTx" presStyleIdx="3" presStyleCnt="4">
        <dgm:presLayoutVars>
          <dgm:chMax val="0"/>
          <dgm:chPref val="0"/>
        </dgm:presLayoutVars>
      </dgm:prSet>
      <dgm:spPr/>
    </dgm:pt>
  </dgm:ptLst>
  <dgm:cxnLst>
    <dgm:cxn modelId="{C481DC00-16A7-4A4B-94C4-6228574487EF}" type="presOf" srcId="{0237352F-3896-44E6-AE65-42B32B4FF4CF}" destId="{8D172CEF-4AD0-4724-977F-0B76576BC616}" srcOrd="0" destOrd="0" presId="urn:microsoft.com/office/officeart/2018/2/layout/IconVerticalSolidList"/>
    <dgm:cxn modelId="{3AFD3B11-27A8-45B8-88A4-7E9526E8453F}" type="presOf" srcId="{3B4661FB-6894-4B99-B539-BAA5753FA08E}" destId="{E6DD0195-2F65-45C2-B29F-3D0F580C789E}" srcOrd="0" destOrd="0" presId="urn:microsoft.com/office/officeart/2018/2/layout/IconVerticalSolidList"/>
    <dgm:cxn modelId="{FD5B0535-8E3D-4328-BF41-DE5540FB0692}" type="presOf" srcId="{1895BA44-97BC-49E8-855F-461CAFB40B1E}" destId="{11B3D398-1B9A-40BB-9604-A35DC5017B2C}" srcOrd="0" destOrd="0" presId="urn:microsoft.com/office/officeart/2018/2/layout/IconVerticalSolidList"/>
    <dgm:cxn modelId="{D12FC347-65F4-48EF-A626-B11A838BDB44}" type="presOf" srcId="{901F2FCB-5A03-4F28-8BC8-4E76CA6253F4}" destId="{E1CE50C1-82C6-4D72-B76B-42AAF111EF67}" srcOrd="0" destOrd="0" presId="urn:microsoft.com/office/officeart/2018/2/layout/IconVerticalSolidList"/>
    <dgm:cxn modelId="{D932574B-2794-40D1-A8FC-5D1A4C7379E1}" srcId="{3B4661FB-6894-4B99-B539-BAA5753FA08E}" destId="{E3D6BC74-58E8-4460-9567-0AF46388F0DA}" srcOrd="3" destOrd="0" parTransId="{D7144D4F-7BD1-4F8E-9713-618D94CB2DDD}" sibTransId="{696CC93A-7220-4601-BBB9-2EBD6BD6825A}"/>
    <dgm:cxn modelId="{B26CE957-BE97-422D-8955-D9314E472859}" type="presOf" srcId="{E3D6BC74-58E8-4460-9567-0AF46388F0DA}" destId="{F145C967-0904-49FB-A302-66BAD9CBB419}" srcOrd="0" destOrd="0" presId="urn:microsoft.com/office/officeart/2018/2/layout/IconVerticalSolidList"/>
    <dgm:cxn modelId="{17F1638D-C9BC-4D88-BE42-86B5D2E3AB8C}" srcId="{3B4661FB-6894-4B99-B539-BAA5753FA08E}" destId="{1895BA44-97BC-49E8-855F-461CAFB40B1E}" srcOrd="2" destOrd="0" parTransId="{43E3A74B-7227-40C1-9F36-2C5823DB3479}" sibTransId="{43199CA5-DD7D-4EAD-9826-DBF4B99438E0}"/>
    <dgm:cxn modelId="{0086EB92-CC9D-4458-9F1D-7ACCB248D3F3}" srcId="{3B4661FB-6894-4B99-B539-BAA5753FA08E}" destId="{901F2FCB-5A03-4F28-8BC8-4E76CA6253F4}" srcOrd="0" destOrd="0" parTransId="{3E5D767A-BE3E-4AF9-810E-5B720B5C48F0}" sibTransId="{A7F48C5E-D641-436C-B32B-0375B311A2E3}"/>
    <dgm:cxn modelId="{C27FD4DD-8B42-4C07-A8D6-DECFA6263D4F}" srcId="{3B4661FB-6894-4B99-B539-BAA5753FA08E}" destId="{0237352F-3896-44E6-AE65-42B32B4FF4CF}" srcOrd="1" destOrd="0" parTransId="{BB5A939E-9176-4649-A12A-DEC59FAAA1B5}" sibTransId="{C21AC2CF-D1C1-4324-9C13-971B58F3434A}"/>
    <dgm:cxn modelId="{DEFDCCE3-AF83-412E-8944-6D8815047664}" type="presParOf" srcId="{E6DD0195-2F65-45C2-B29F-3D0F580C789E}" destId="{AB6AB686-E629-4D71-B686-005C5FC079AD}" srcOrd="0" destOrd="0" presId="urn:microsoft.com/office/officeart/2018/2/layout/IconVerticalSolidList"/>
    <dgm:cxn modelId="{A62592DB-FE24-4649-8C0A-0D9239A4EA7E}" type="presParOf" srcId="{AB6AB686-E629-4D71-B686-005C5FC079AD}" destId="{6933E3C6-0ED6-48D9-B28F-C3085D650B8E}" srcOrd="0" destOrd="0" presId="urn:microsoft.com/office/officeart/2018/2/layout/IconVerticalSolidList"/>
    <dgm:cxn modelId="{C298CD7C-30D1-4B35-B273-889217416612}" type="presParOf" srcId="{AB6AB686-E629-4D71-B686-005C5FC079AD}" destId="{E332BA54-0429-4356-8220-0490CAEA974E}" srcOrd="1" destOrd="0" presId="urn:microsoft.com/office/officeart/2018/2/layout/IconVerticalSolidList"/>
    <dgm:cxn modelId="{47C697F6-98FF-47F4-9658-F22506756E55}" type="presParOf" srcId="{AB6AB686-E629-4D71-B686-005C5FC079AD}" destId="{E5EECEA5-2BC1-4C5D-B909-2E685CDE9266}" srcOrd="2" destOrd="0" presId="urn:microsoft.com/office/officeart/2018/2/layout/IconVerticalSolidList"/>
    <dgm:cxn modelId="{D2F5B6F7-EF66-4AA3-8440-BE9C84A81DF6}" type="presParOf" srcId="{AB6AB686-E629-4D71-B686-005C5FC079AD}" destId="{E1CE50C1-82C6-4D72-B76B-42AAF111EF67}" srcOrd="3" destOrd="0" presId="urn:microsoft.com/office/officeart/2018/2/layout/IconVerticalSolidList"/>
    <dgm:cxn modelId="{189BF95E-14CF-48D5-A3E1-226A8D0B9683}" type="presParOf" srcId="{E6DD0195-2F65-45C2-B29F-3D0F580C789E}" destId="{FB86E8A9-F8F0-4FE6-8FCB-40FF9A1C2248}" srcOrd="1" destOrd="0" presId="urn:microsoft.com/office/officeart/2018/2/layout/IconVerticalSolidList"/>
    <dgm:cxn modelId="{BFECB938-90D6-4983-81B8-697E93CB637E}" type="presParOf" srcId="{E6DD0195-2F65-45C2-B29F-3D0F580C789E}" destId="{42FEE42E-098E-47DD-883E-66522E991C4E}" srcOrd="2" destOrd="0" presId="urn:microsoft.com/office/officeart/2018/2/layout/IconVerticalSolidList"/>
    <dgm:cxn modelId="{B7AE93E8-029D-49E6-8584-DF95404EE842}" type="presParOf" srcId="{42FEE42E-098E-47DD-883E-66522E991C4E}" destId="{38337582-54E6-44B5-8AC6-98CBF72073A9}" srcOrd="0" destOrd="0" presId="urn:microsoft.com/office/officeart/2018/2/layout/IconVerticalSolidList"/>
    <dgm:cxn modelId="{A0990388-322F-486A-A2D0-4E05F45EAA10}" type="presParOf" srcId="{42FEE42E-098E-47DD-883E-66522E991C4E}" destId="{99FED4BF-7326-457F-ADCE-041A31EED48F}" srcOrd="1" destOrd="0" presId="urn:microsoft.com/office/officeart/2018/2/layout/IconVerticalSolidList"/>
    <dgm:cxn modelId="{FF2995D8-EA74-4271-9DE0-7CEFE9DFB574}" type="presParOf" srcId="{42FEE42E-098E-47DD-883E-66522E991C4E}" destId="{066DF8D7-8FFA-4843-80BC-406F759A83FB}" srcOrd="2" destOrd="0" presId="urn:microsoft.com/office/officeart/2018/2/layout/IconVerticalSolidList"/>
    <dgm:cxn modelId="{09F9DCE1-6C8E-41D2-8387-84CFA563618A}" type="presParOf" srcId="{42FEE42E-098E-47DD-883E-66522E991C4E}" destId="{8D172CEF-4AD0-4724-977F-0B76576BC616}" srcOrd="3" destOrd="0" presId="urn:microsoft.com/office/officeart/2018/2/layout/IconVerticalSolidList"/>
    <dgm:cxn modelId="{B3FBE576-7C46-409C-A099-F1A6793BE9D9}" type="presParOf" srcId="{E6DD0195-2F65-45C2-B29F-3D0F580C789E}" destId="{E6748F93-4FC6-4291-8A3D-31353D1E5292}" srcOrd="3" destOrd="0" presId="urn:microsoft.com/office/officeart/2018/2/layout/IconVerticalSolidList"/>
    <dgm:cxn modelId="{CA11E54C-5DB4-44D1-A0BE-0E16F2D146F1}" type="presParOf" srcId="{E6DD0195-2F65-45C2-B29F-3D0F580C789E}" destId="{CAE55B21-37E0-43B6-AF09-89DE60A6785B}" srcOrd="4" destOrd="0" presId="urn:microsoft.com/office/officeart/2018/2/layout/IconVerticalSolidList"/>
    <dgm:cxn modelId="{AA3EAF00-196C-4A34-BF1D-568EFE4AC2B0}" type="presParOf" srcId="{CAE55B21-37E0-43B6-AF09-89DE60A6785B}" destId="{AD231A17-0C3C-46F0-9B9B-17B85A686493}" srcOrd="0" destOrd="0" presId="urn:microsoft.com/office/officeart/2018/2/layout/IconVerticalSolidList"/>
    <dgm:cxn modelId="{37E5A9CF-5B71-4260-A968-AB669013CC41}" type="presParOf" srcId="{CAE55B21-37E0-43B6-AF09-89DE60A6785B}" destId="{E132D0FF-A087-46A1-9461-A20F04D55360}" srcOrd="1" destOrd="0" presId="urn:microsoft.com/office/officeart/2018/2/layout/IconVerticalSolidList"/>
    <dgm:cxn modelId="{96C24398-F967-48BF-B72D-10194CBA7DAE}" type="presParOf" srcId="{CAE55B21-37E0-43B6-AF09-89DE60A6785B}" destId="{94132946-8DFB-4446-849E-1EAE69FB7FC8}" srcOrd="2" destOrd="0" presId="urn:microsoft.com/office/officeart/2018/2/layout/IconVerticalSolidList"/>
    <dgm:cxn modelId="{BC1AA8A3-7F53-4007-B9AE-941CF0AD58DB}" type="presParOf" srcId="{CAE55B21-37E0-43B6-AF09-89DE60A6785B}" destId="{11B3D398-1B9A-40BB-9604-A35DC5017B2C}" srcOrd="3" destOrd="0" presId="urn:microsoft.com/office/officeart/2018/2/layout/IconVerticalSolidList"/>
    <dgm:cxn modelId="{06175EC9-08DE-4936-9227-24179AAE4F66}" type="presParOf" srcId="{E6DD0195-2F65-45C2-B29F-3D0F580C789E}" destId="{A43D590D-3DB3-43D9-A8EB-A6DEA4F1E948}" srcOrd="5" destOrd="0" presId="urn:microsoft.com/office/officeart/2018/2/layout/IconVerticalSolidList"/>
    <dgm:cxn modelId="{7EC0CE93-52CD-4B81-8850-42DF2A68CBFE}" type="presParOf" srcId="{E6DD0195-2F65-45C2-B29F-3D0F580C789E}" destId="{1A5B69F5-22F8-4827-8517-FA01EB75C4DF}" srcOrd="6" destOrd="0" presId="urn:microsoft.com/office/officeart/2018/2/layout/IconVerticalSolidList"/>
    <dgm:cxn modelId="{DA743643-9E56-4DFE-A6C2-4435C56C5A04}" type="presParOf" srcId="{1A5B69F5-22F8-4827-8517-FA01EB75C4DF}" destId="{CF35D5F8-A369-4710-B364-7AE701FEB297}" srcOrd="0" destOrd="0" presId="urn:microsoft.com/office/officeart/2018/2/layout/IconVerticalSolidList"/>
    <dgm:cxn modelId="{3F311096-F4B4-47C2-B963-C1F8100EBA77}" type="presParOf" srcId="{1A5B69F5-22F8-4827-8517-FA01EB75C4DF}" destId="{EB805D95-DBCF-4A25-861D-6517C8113955}" srcOrd="1" destOrd="0" presId="urn:microsoft.com/office/officeart/2018/2/layout/IconVerticalSolidList"/>
    <dgm:cxn modelId="{F3B41CF1-A5C6-4B93-B9C2-0A564191B7CF}" type="presParOf" srcId="{1A5B69F5-22F8-4827-8517-FA01EB75C4DF}" destId="{388BD0E1-7B67-4629-A7BD-522170A0E102}" srcOrd="2" destOrd="0" presId="urn:microsoft.com/office/officeart/2018/2/layout/IconVerticalSolidList"/>
    <dgm:cxn modelId="{78E7F714-2209-4B6A-A4BE-3DE62BBC60E4}" type="presParOf" srcId="{1A5B69F5-22F8-4827-8517-FA01EB75C4DF}" destId="{F145C967-0904-49FB-A302-66BAD9CBB419}"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A76F8316-E18D-4359-9D3D-D00BDD01E8C5}" type="doc">
      <dgm:prSet loTypeId="urn:microsoft.com/office/officeart/2008/layout/LinedList" loCatId="list" qsTypeId="urn:microsoft.com/office/officeart/2005/8/quickstyle/simple4" qsCatId="simple" csTypeId="urn:microsoft.com/office/officeart/2005/8/colors/accent0_3" csCatId="mainScheme"/>
      <dgm:spPr/>
      <dgm:t>
        <a:bodyPr/>
        <a:lstStyle/>
        <a:p>
          <a:endParaRPr lang="en-US"/>
        </a:p>
      </dgm:t>
    </dgm:pt>
    <dgm:pt modelId="{12BC1A22-113E-4911-9918-6122512B09BA}">
      <dgm:prSet/>
      <dgm:spPr/>
      <dgm:t>
        <a:bodyPr/>
        <a:lstStyle/>
        <a:p>
          <a:pPr algn="just"/>
          <a:r>
            <a:rPr lang="en-US" dirty="0"/>
            <a:t>It is a neighborhood search algorithm that uses a tabu list to avoid revisiting recently visited solutions. </a:t>
          </a:r>
        </a:p>
      </dgm:t>
    </dgm:pt>
    <dgm:pt modelId="{A6DB1346-BB19-48E2-94BA-7CCAC5DD4201}" type="parTrans" cxnId="{26E50717-3F61-47D9-ABDD-4E9222A70EAB}">
      <dgm:prSet/>
      <dgm:spPr/>
      <dgm:t>
        <a:bodyPr/>
        <a:lstStyle/>
        <a:p>
          <a:pPr algn="just"/>
          <a:endParaRPr lang="en-US"/>
        </a:p>
      </dgm:t>
    </dgm:pt>
    <dgm:pt modelId="{B96802F7-FFED-4198-8C47-FB1F5FD0F04B}" type="sibTrans" cxnId="{26E50717-3F61-47D9-ABDD-4E9222A70EAB}">
      <dgm:prSet/>
      <dgm:spPr/>
      <dgm:t>
        <a:bodyPr/>
        <a:lstStyle/>
        <a:p>
          <a:pPr algn="just"/>
          <a:endParaRPr lang="en-US"/>
        </a:p>
      </dgm:t>
    </dgm:pt>
    <dgm:pt modelId="{21531178-F182-4786-A80F-D1751EECF520}">
      <dgm:prSet/>
      <dgm:spPr/>
      <dgm:t>
        <a:bodyPr/>
        <a:lstStyle/>
        <a:p>
          <a:pPr algn="just"/>
          <a:r>
            <a:rPr lang="en-US"/>
            <a:t>The algorithm starts with an initial solution and iteratively modifies it by exploring its neighborhood. </a:t>
          </a:r>
        </a:p>
      </dgm:t>
    </dgm:pt>
    <dgm:pt modelId="{94B603DB-257F-4A7D-8BAF-34FFAB1DC042}" type="parTrans" cxnId="{F3C2515A-0867-4C14-83E3-9CEB71AFDD39}">
      <dgm:prSet/>
      <dgm:spPr/>
      <dgm:t>
        <a:bodyPr/>
        <a:lstStyle/>
        <a:p>
          <a:pPr algn="just"/>
          <a:endParaRPr lang="en-US"/>
        </a:p>
      </dgm:t>
    </dgm:pt>
    <dgm:pt modelId="{39A62010-4754-417E-8085-95BF966E676E}" type="sibTrans" cxnId="{F3C2515A-0867-4C14-83E3-9CEB71AFDD39}">
      <dgm:prSet/>
      <dgm:spPr/>
      <dgm:t>
        <a:bodyPr/>
        <a:lstStyle/>
        <a:p>
          <a:pPr algn="just"/>
          <a:endParaRPr lang="en-US"/>
        </a:p>
      </dgm:t>
    </dgm:pt>
    <dgm:pt modelId="{96A15F74-D056-4610-8DF7-C5A3944E2092}">
      <dgm:prSet/>
      <dgm:spPr/>
      <dgm:t>
        <a:bodyPr/>
        <a:lstStyle/>
        <a:p>
          <a:pPr algn="just"/>
          <a:r>
            <a:rPr lang="en-US"/>
            <a:t>However, the algorithm avoids exploring the solutions that are on the tabu list to prevent revisiting recently visited solutions. </a:t>
          </a:r>
        </a:p>
      </dgm:t>
    </dgm:pt>
    <dgm:pt modelId="{2C6E380D-C47D-43F2-A23A-E7F7C60102CB}" type="parTrans" cxnId="{BDC73BA0-FCF0-4943-B339-A199C0D89E8E}">
      <dgm:prSet/>
      <dgm:spPr/>
      <dgm:t>
        <a:bodyPr/>
        <a:lstStyle/>
        <a:p>
          <a:pPr algn="just"/>
          <a:endParaRPr lang="en-US"/>
        </a:p>
      </dgm:t>
    </dgm:pt>
    <dgm:pt modelId="{0544955F-A312-4A91-9D04-713409CE9EA8}" type="sibTrans" cxnId="{BDC73BA0-FCF0-4943-B339-A199C0D89E8E}">
      <dgm:prSet/>
      <dgm:spPr/>
      <dgm:t>
        <a:bodyPr/>
        <a:lstStyle/>
        <a:p>
          <a:pPr algn="just"/>
          <a:endParaRPr lang="en-US"/>
        </a:p>
      </dgm:t>
    </dgm:pt>
    <dgm:pt modelId="{2BA88F29-43FE-4A83-84E9-A87D8796658F}">
      <dgm:prSet/>
      <dgm:spPr/>
      <dgm:t>
        <a:bodyPr/>
        <a:lstStyle/>
        <a:p>
          <a:pPr algn="just"/>
          <a:r>
            <a:rPr lang="en-US"/>
            <a:t>Tabu search can handle large search spaces but can get stuck in a local optimum.</a:t>
          </a:r>
        </a:p>
      </dgm:t>
    </dgm:pt>
    <dgm:pt modelId="{B41C3F22-2C88-4C1D-95DD-69336DEF6E12}" type="parTrans" cxnId="{AEDD330E-0726-4454-B3A9-D70CEB7F37A9}">
      <dgm:prSet/>
      <dgm:spPr/>
      <dgm:t>
        <a:bodyPr/>
        <a:lstStyle/>
        <a:p>
          <a:pPr algn="just"/>
          <a:endParaRPr lang="en-US"/>
        </a:p>
      </dgm:t>
    </dgm:pt>
    <dgm:pt modelId="{68FAC5BD-0E55-44AF-AD3E-4B5189490FA5}" type="sibTrans" cxnId="{AEDD330E-0726-4454-B3A9-D70CEB7F37A9}">
      <dgm:prSet/>
      <dgm:spPr/>
      <dgm:t>
        <a:bodyPr/>
        <a:lstStyle/>
        <a:p>
          <a:pPr algn="just"/>
          <a:endParaRPr lang="en-US"/>
        </a:p>
      </dgm:t>
    </dgm:pt>
    <dgm:pt modelId="{69A69AFB-96F4-4F5F-BA46-97236B93A839}" type="pres">
      <dgm:prSet presAssocID="{A76F8316-E18D-4359-9D3D-D00BDD01E8C5}" presName="vert0" presStyleCnt="0">
        <dgm:presLayoutVars>
          <dgm:dir/>
          <dgm:animOne val="branch"/>
          <dgm:animLvl val="lvl"/>
        </dgm:presLayoutVars>
      </dgm:prSet>
      <dgm:spPr/>
    </dgm:pt>
    <dgm:pt modelId="{47FD0486-D7C4-449A-884D-0B1C76911741}" type="pres">
      <dgm:prSet presAssocID="{12BC1A22-113E-4911-9918-6122512B09BA}" presName="thickLine" presStyleLbl="alignNode1" presStyleIdx="0" presStyleCnt="4"/>
      <dgm:spPr/>
    </dgm:pt>
    <dgm:pt modelId="{4AED549F-3E34-4F31-87A2-877FC3BD2285}" type="pres">
      <dgm:prSet presAssocID="{12BC1A22-113E-4911-9918-6122512B09BA}" presName="horz1" presStyleCnt="0"/>
      <dgm:spPr/>
    </dgm:pt>
    <dgm:pt modelId="{7F130037-3638-4F9B-9C9C-E9D9EC75B9B2}" type="pres">
      <dgm:prSet presAssocID="{12BC1A22-113E-4911-9918-6122512B09BA}" presName="tx1" presStyleLbl="revTx" presStyleIdx="0" presStyleCnt="4"/>
      <dgm:spPr/>
    </dgm:pt>
    <dgm:pt modelId="{84EF54DD-397E-4C86-BFC2-0CCA7433F69C}" type="pres">
      <dgm:prSet presAssocID="{12BC1A22-113E-4911-9918-6122512B09BA}" presName="vert1" presStyleCnt="0"/>
      <dgm:spPr/>
    </dgm:pt>
    <dgm:pt modelId="{4F0C9FEA-875D-4697-8179-A2146668D613}" type="pres">
      <dgm:prSet presAssocID="{21531178-F182-4786-A80F-D1751EECF520}" presName="thickLine" presStyleLbl="alignNode1" presStyleIdx="1" presStyleCnt="4"/>
      <dgm:spPr/>
    </dgm:pt>
    <dgm:pt modelId="{6AFCBF3E-CED7-4751-9778-91FCC3716984}" type="pres">
      <dgm:prSet presAssocID="{21531178-F182-4786-A80F-D1751EECF520}" presName="horz1" presStyleCnt="0"/>
      <dgm:spPr/>
    </dgm:pt>
    <dgm:pt modelId="{20535369-300E-4C25-8EE1-98D90B4C51B0}" type="pres">
      <dgm:prSet presAssocID="{21531178-F182-4786-A80F-D1751EECF520}" presName="tx1" presStyleLbl="revTx" presStyleIdx="1" presStyleCnt="4"/>
      <dgm:spPr/>
    </dgm:pt>
    <dgm:pt modelId="{D6F77A5D-443E-41BD-BEBA-749D6A982941}" type="pres">
      <dgm:prSet presAssocID="{21531178-F182-4786-A80F-D1751EECF520}" presName="vert1" presStyleCnt="0"/>
      <dgm:spPr/>
    </dgm:pt>
    <dgm:pt modelId="{9ECDE43C-FB89-4624-AD29-B9D86AC6F781}" type="pres">
      <dgm:prSet presAssocID="{96A15F74-D056-4610-8DF7-C5A3944E2092}" presName="thickLine" presStyleLbl="alignNode1" presStyleIdx="2" presStyleCnt="4"/>
      <dgm:spPr/>
    </dgm:pt>
    <dgm:pt modelId="{CCBD3AA2-E8ED-4A84-91CC-2B6688F43D94}" type="pres">
      <dgm:prSet presAssocID="{96A15F74-D056-4610-8DF7-C5A3944E2092}" presName="horz1" presStyleCnt="0"/>
      <dgm:spPr/>
    </dgm:pt>
    <dgm:pt modelId="{2C60F471-9347-4D17-9FBA-9D580F8F7D73}" type="pres">
      <dgm:prSet presAssocID="{96A15F74-D056-4610-8DF7-C5A3944E2092}" presName="tx1" presStyleLbl="revTx" presStyleIdx="2" presStyleCnt="4"/>
      <dgm:spPr/>
    </dgm:pt>
    <dgm:pt modelId="{6F2C0080-24DF-40BF-94A3-9C50EAE0CA2A}" type="pres">
      <dgm:prSet presAssocID="{96A15F74-D056-4610-8DF7-C5A3944E2092}" presName="vert1" presStyleCnt="0"/>
      <dgm:spPr/>
    </dgm:pt>
    <dgm:pt modelId="{B4D1A0D9-C983-4FFB-8C63-FD2ADB10299D}" type="pres">
      <dgm:prSet presAssocID="{2BA88F29-43FE-4A83-84E9-A87D8796658F}" presName="thickLine" presStyleLbl="alignNode1" presStyleIdx="3" presStyleCnt="4"/>
      <dgm:spPr/>
    </dgm:pt>
    <dgm:pt modelId="{71EC3C8B-5260-4839-B8DE-8ABFAA0A26EF}" type="pres">
      <dgm:prSet presAssocID="{2BA88F29-43FE-4A83-84E9-A87D8796658F}" presName="horz1" presStyleCnt="0"/>
      <dgm:spPr/>
    </dgm:pt>
    <dgm:pt modelId="{227468E5-B442-46B3-A2AE-6E631E02027D}" type="pres">
      <dgm:prSet presAssocID="{2BA88F29-43FE-4A83-84E9-A87D8796658F}" presName="tx1" presStyleLbl="revTx" presStyleIdx="3" presStyleCnt="4"/>
      <dgm:spPr/>
    </dgm:pt>
    <dgm:pt modelId="{5A9C6C7F-89F5-478D-8420-1724C18C0189}" type="pres">
      <dgm:prSet presAssocID="{2BA88F29-43FE-4A83-84E9-A87D8796658F}" presName="vert1" presStyleCnt="0"/>
      <dgm:spPr/>
    </dgm:pt>
  </dgm:ptLst>
  <dgm:cxnLst>
    <dgm:cxn modelId="{AEDD330E-0726-4454-B3A9-D70CEB7F37A9}" srcId="{A76F8316-E18D-4359-9D3D-D00BDD01E8C5}" destId="{2BA88F29-43FE-4A83-84E9-A87D8796658F}" srcOrd="3" destOrd="0" parTransId="{B41C3F22-2C88-4C1D-95DD-69336DEF6E12}" sibTransId="{68FAC5BD-0E55-44AF-AD3E-4B5189490FA5}"/>
    <dgm:cxn modelId="{26E50717-3F61-47D9-ABDD-4E9222A70EAB}" srcId="{A76F8316-E18D-4359-9D3D-D00BDD01E8C5}" destId="{12BC1A22-113E-4911-9918-6122512B09BA}" srcOrd="0" destOrd="0" parTransId="{A6DB1346-BB19-48E2-94BA-7CCAC5DD4201}" sibTransId="{B96802F7-FFED-4198-8C47-FB1F5FD0F04B}"/>
    <dgm:cxn modelId="{948C9D20-FA60-4DD1-BC85-FBFC96976DAF}" type="presOf" srcId="{12BC1A22-113E-4911-9918-6122512B09BA}" destId="{7F130037-3638-4F9B-9C9C-E9D9EC75B9B2}" srcOrd="0" destOrd="0" presId="urn:microsoft.com/office/officeart/2008/layout/LinedList"/>
    <dgm:cxn modelId="{131CF735-CB93-42EB-B3EE-0334EB77167C}" type="presOf" srcId="{2BA88F29-43FE-4A83-84E9-A87D8796658F}" destId="{227468E5-B442-46B3-A2AE-6E631E02027D}" srcOrd="0" destOrd="0" presId="urn:microsoft.com/office/officeart/2008/layout/LinedList"/>
    <dgm:cxn modelId="{6DE1A770-08B2-44E4-A157-393F42A7B761}" type="presOf" srcId="{96A15F74-D056-4610-8DF7-C5A3944E2092}" destId="{2C60F471-9347-4D17-9FBA-9D580F8F7D73}" srcOrd="0" destOrd="0" presId="urn:microsoft.com/office/officeart/2008/layout/LinedList"/>
    <dgm:cxn modelId="{F3C2515A-0867-4C14-83E3-9CEB71AFDD39}" srcId="{A76F8316-E18D-4359-9D3D-D00BDD01E8C5}" destId="{21531178-F182-4786-A80F-D1751EECF520}" srcOrd="1" destOrd="0" parTransId="{94B603DB-257F-4A7D-8BAF-34FFAB1DC042}" sibTransId="{39A62010-4754-417E-8085-95BF966E676E}"/>
    <dgm:cxn modelId="{ACC10094-C75A-4236-A3F8-54B69C9B800B}" type="presOf" srcId="{21531178-F182-4786-A80F-D1751EECF520}" destId="{20535369-300E-4C25-8EE1-98D90B4C51B0}" srcOrd="0" destOrd="0" presId="urn:microsoft.com/office/officeart/2008/layout/LinedList"/>
    <dgm:cxn modelId="{BDC73BA0-FCF0-4943-B339-A199C0D89E8E}" srcId="{A76F8316-E18D-4359-9D3D-D00BDD01E8C5}" destId="{96A15F74-D056-4610-8DF7-C5A3944E2092}" srcOrd="2" destOrd="0" parTransId="{2C6E380D-C47D-43F2-A23A-E7F7C60102CB}" sibTransId="{0544955F-A312-4A91-9D04-713409CE9EA8}"/>
    <dgm:cxn modelId="{196298C1-0AFD-4581-81BD-41762C34344B}" type="presOf" srcId="{A76F8316-E18D-4359-9D3D-D00BDD01E8C5}" destId="{69A69AFB-96F4-4F5F-BA46-97236B93A839}" srcOrd="0" destOrd="0" presId="urn:microsoft.com/office/officeart/2008/layout/LinedList"/>
    <dgm:cxn modelId="{50A0C3D3-1925-4608-9CB8-C1BA919BB4D3}" type="presParOf" srcId="{69A69AFB-96F4-4F5F-BA46-97236B93A839}" destId="{47FD0486-D7C4-449A-884D-0B1C76911741}" srcOrd="0" destOrd="0" presId="urn:microsoft.com/office/officeart/2008/layout/LinedList"/>
    <dgm:cxn modelId="{2322A1C8-E362-4533-B023-F1BEB200EA64}" type="presParOf" srcId="{69A69AFB-96F4-4F5F-BA46-97236B93A839}" destId="{4AED549F-3E34-4F31-87A2-877FC3BD2285}" srcOrd="1" destOrd="0" presId="urn:microsoft.com/office/officeart/2008/layout/LinedList"/>
    <dgm:cxn modelId="{CC4F07F0-CD62-49AE-9DC6-D5A0E3FB68B2}" type="presParOf" srcId="{4AED549F-3E34-4F31-87A2-877FC3BD2285}" destId="{7F130037-3638-4F9B-9C9C-E9D9EC75B9B2}" srcOrd="0" destOrd="0" presId="urn:microsoft.com/office/officeart/2008/layout/LinedList"/>
    <dgm:cxn modelId="{DCEE151B-D54B-4B60-A27E-95061822C3A4}" type="presParOf" srcId="{4AED549F-3E34-4F31-87A2-877FC3BD2285}" destId="{84EF54DD-397E-4C86-BFC2-0CCA7433F69C}" srcOrd="1" destOrd="0" presId="urn:microsoft.com/office/officeart/2008/layout/LinedList"/>
    <dgm:cxn modelId="{E369B6D1-AEA3-404E-A9BF-E1DCBE9DE574}" type="presParOf" srcId="{69A69AFB-96F4-4F5F-BA46-97236B93A839}" destId="{4F0C9FEA-875D-4697-8179-A2146668D613}" srcOrd="2" destOrd="0" presId="urn:microsoft.com/office/officeart/2008/layout/LinedList"/>
    <dgm:cxn modelId="{1FF9B2BD-5960-4C83-A882-C64B8C147AF6}" type="presParOf" srcId="{69A69AFB-96F4-4F5F-BA46-97236B93A839}" destId="{6AFCBF3E-CED7-4751-9778-91FCC3716984}" srcOrd="3" destOrd="0" presId="urn:microsoft.com/office/officeart/2008/layout/LinedList"/>
    <dgm:cxn modelId="{E39A25D5-C37C-42AA-9637-A4F150702B41}" type="presParOf" srcId="{6AFCBF3E-CED7-4751-9778-91FCC3716984}" destId="{20535369-300E-4C25-8EE1-98D90B4C51B0}" srcOrd="0" destOrd="0" presId="urn:microsoft.com/office/officeart/2008/layout/LinedList"/>
    <dgm:cxn modelId="{0BD46093-CD5E-448F-90C7-88BC2C71CB8C}" type="presParOf" srcId="{6AFCBF3E-CED7-4751-9778-91FCC3716984}" destId="{D6F77A5D-443E-41BD-BEBA-749D6A982941}" srcOrd="1" destOrd="0" presId="urn:microsoft.com/office/officeart/2008/layout/LinedList"/>
    <dgm:cxn modelId="{84411556-5CED-42E6-88DB-2E110FACAEE3}" type="presParOf" srcId="{69A69AFB-96F4-4F5F-BA46-97236B93A839}" destId="{9ECDE43C-FB89-4624-AD29-B9D86AC6F781}" srcOrd="4" destOrd="0" presId="urn:microsoft.com/office/officeart/2008/layout/LinedList"/>
    <dgm:cxn modelId="{C86C364D-C398-4719-95DB-FB623ACCE31B}" type="presParOf" srcId="{69A69AFB-96F4-4F5F-BA46-97236B93A839}" destId="{CCBD3AA2-E8ED-4A84-91CC-2B6688F43D94}" srcOrd="5" destOrd="0" presId="urn:microsoft.com/office/officeart/2008/layout/LinedList"/>
    <dgm:cxn modelId="{B96654F9-4149-447A-8CD6-01B53D981B8D}" type="presParOf" srcId="{CCBD3AA2-E8ED-4A84-91CC-2B6688F43D94}" destId="{2C60F471-9347-4D17-9FBA-9D580F8F7D73}" srcOrd="0" destOrd="0" presId="urn:microsoft.com/office/officeart/2008/layout/LinedList"/>
    <dgm:cxn modelId="{D8042B3A-DB27-4126-807F-B13542FDA07E}" type="presParOf" srcId="{CCBD3AA2-E8ED-4A84-91CC-2B6688F43D94}" destId="{6F2C0080-24DF-40BF-94A3-9C50EAE0CA2A}" srcOrd="1" destOrd="0" presId="urn:microsoft.com/office/officeart/2008/layout/LinedList"/>
    <dgm:cxn modelId="{9042868A-4791-427E-9937-9908D9BF592F}" type="presParOf" srcId="{69A69AFB-96F4-4F5F-BA46-97236B93A839}" destId="{B4D1A0D9-C983-4FFB-8C63-FD2ADB10299D}" srcOrd="6" destOrd="0" presId="urn:microsoft.com/office/officeart/2008/layout/LinedList"/>
    <dgm:cxn modelId="{AACED10C-79D0-4461-8293-64C02353F5FE}" type="presParOf" srcId="{69A69AFB-96F4-4F5F-BA46-97236B93A839}" destId="{71EC3C8B-5260-4839-B8DE-8ABFAA0A26EF}" srcOrd="7" destOrd="0" presId="urn:microsoft.com/office/officeart/2008/layout/LinedList"/>
    <dgm:cxn modelId="{549EC03A-ACF3-44EE-896C-D9F512B52F09}" type="presParOf" srcId="{71EC3C8B-5260-4839-B8DE-8ABFAA0A26EF}" destId="{227468E5-B442-46B3-A2AE-6E631E02027D}" srcOrd="0" destOrd="0" presId="urn:microsoft.com/office/officeart/2008/layout/LinedList"/>
    <dgm:cxn modelId="{FDA167B0-28F0-43BA-8171-7DE93D808A7E}" type="presParOf" srcId="{71EC3C8B-5260-4839-B8DE-8ABFAA0A26EF}" destId="{5A9C6C7F-89F5-478D-8420-1724C18C0189}"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A8FD8884-6374-493B-9692-18DAD34071D2}" type="doc">
      <dgm:prSet loTypeId="urn:microsoft.com/office/officeart/2008/layout/LinedList" loCatId="list" qsTypeId="urn:microsoft.com/office/officeart/2005/8/quickstyle/simple4" qsCatId="simple" csTypeId="urn:microsoft.com/office/officeart/2005/8/colors/accent0_3" csCatId="mainScheme"/>
      <dgm:spPr/>
      <dgm:t>
        <a:bodyPr/>
        <a:lstStyle/>
        <a:p>
          <a:endParaRPr lang="en-US"/>
        </a:p>
      </dgm:t>
    </dgm:pt>
    <dgm:pt modelId="{0215D91E-A0BA-4C19-9502-3206F6D47D03}">
      <dgm:prSet/>
      <dgm:spPr/>
      <dgm:t>
        <a:bodyPr/>
        <a:lstStyle/>
        <a:p>
          <a:pPr algn="just"/>
          <a:r>
            <a:rPr lang="en-US"/>
            <a:t>Particle Swarm Optimization is a population-based optimization algorithm that simulates the behavior of a swarm of particles. </a:t>
          </a:r>
        </a:p>
      </dgm:t>
    </dgm:pt>
    <dgm:pt modelId="{A82AB009-C560-4A43-9870-3F99CCF86273}" type="parTrans" cxnId="{BE49B086-F610-4AB0-87E1-84BD3D0639DB}">
      <dgm:prSet/>
      <dgm:spPr/>
      <dgm:t>
        <a:bodyPr/>
        <a:lstStyle/>
        <a:p>
          <a:pPr algn="just"/>
          <a:endParaRPr lang="en-US"/>
        </a:p>
      </dgm:t>
    </dgm:pt>
    <dgm:pt modelId="{D6B2EFFE-4D85-47BC-BD5A-DAA30E55FBF7}" type="sibTrans" cxnId="{BE49B086-F610-4AB0-87E1-84BD3D0639DB}">
      <dgm:prSet/>
      <dgm:spPr/>
      <dgm:t>
        <a:bodyPr/>
        <a:lstStyle/>
        <a:p>
          <a:pPr algn="just"/>
          <a:endParaRPr lang="en-US"/>
        </a:p>
      </dgm:t>
    </dgm:pt>
    <dgm:pt modelId="{EA3F559F-C4B6-465B-AB36-0BE31F2BD4FB}">
      <dgm:prSet/>
      <dgm:spPr/>
      <dgm:t>
        <a:bodyPr/>
        <a:lstStyle/>
        <a:p>
          <a:pPr algn="just"/>
          <a:r>
            <a:rPr lang="en-US" dirty="0"/>
            <a:t>The algorithm starts with a population of particles and iteratively updates their positions based on their personal best and global best solutions. </a:t>
          </a:r>
        </a:p>
      </dgm:t>
    </dgm:pt>
    <dgm:pt modelId="{7153FE7D-81FB-4A66-AEAC-818174BBB23E}" type="parTrans" cxnId="{AAEBAD01-0196-4DC9-AAD8-A34CF553D18B}">
      <dgm:prSet/>
      <dgm:spPr/>
      <dgm:t>
        <a:bodyPr/>
        <a:lstStyle/>
        <a:p>
          <a:pPr algn="just"/>
          <a:endParaRPr lang="en-US"/>
        </a:p>
      </dgm:t>
    </dgm:pt>
    <dgm:pt modelId="{9293872A-CD9A-49ED-9942-EFCC3B5910A8}" type="sibTrans" cxnId="{AAEBAD01-0196-4DC9-AAD8-A34CF553D18B}">
      <dgm:prSet/>
      <dgm:spPr/>
      <dgm:t>
        <a:bodyPr/>
        <a:lstStyle/>
        <a:p>
          <a:pPr algn="just"/>
          <a:endParaRPr lang="en-US"/>
        </a:p>
      </dgm:t>
    </dgm:pt>
    <dgm:pt modelId="{A4351F26-E364-40D8-B5DD-FC0D676CA104}">
      <dgm:prSet/>
      <dgm:spPr/>
      <dgm:t>
        <a:bodyPr/>
        <a:lstStyle/>
        <a:p>
          <a:pPr algn="just"/>
          <a:r>
            <a:rPr lang="en-US"/>
            <a:t>The algorithm can converge quickly but can get stuck in a local optimum.</a:t>
          </a:r>
        </a:p>
      </dgm:t>
    </dgm:pt>
    <dgm:pt modelId="{DFD3F0AE-46A0-4B7F-922D-3A77B6A57504}" type="parTrans" cxnId="{656DC438-2089-4F73-9A09-934B0637E382}">
      <dgm:prSet/>
      <dgm:spPr/>
      <dgm:t>
        <a:bodyPr/>
        <a:lstStyle/>
        <a:p>
          <a:pPr algn="just"/>
          <a:endParaRPr lang="en-US"/>
        </a:p>
      </dgm:t>
    </dgm:pt>
    <dgm:pt modelId="{D7F4AF47-A365-475E-ACFE-A7DF325CC437}" type="sibTrans" cxnId="{656DC438-2089-4F73-9A09-934B0637E382}">
      <dgm:prSet/>
      <dgm:spPr/>
      <dgm:t>
        <a:bodyPr/>
        <a:lstStyle/>
        <a:p>
          <a:pPr algn="just"/>
          <a:endParaRPr lang="en-US"/>
        </a:p>
      </dgm:t>
    </dgm:pt>
    <dgm:pt modelId="{63ECF460-262F-4B75-B4B4-068E98591BE1}" type="pres">
      <dgm:prSet presAssocID="{A8FD8884-6374-493B-9692-18DAD34071D2}" presName="vert0" presStyleCnt="0">
        <dgm:presLayoutVars>
          <dgm:dir/>
          <dgm:animOne val="branch"/>
          <dgm:animLvl val="lvl"/>
        </dgm:presLayoutVars>
      </dgm:prSet>
      <dgm:spPr/>
    </dgm:pt>
    <dgm:pt modelId="{9DFC91FE-A656-4322-B6E0-16B67ADC767E}" type="pres">
      <dgm:prSet presAssocID="{0215D91E-A0BA-4C19-9502-3206F6D47D03}" presName="thickLine" presStyleLbl="alignNode1" presStyleIdx="0" presStyleCnt="3"/>
      <dgm:spPr/>
    </dgm:pt>
    <dgm:pt modelId="{0D070D2D-0164-4D65-9286-45F3648AB0C9}" type="pres">
      <dgm:prSet presAssocID="{0215D91E-A0BA-4C19-9502-3206F6D47D03}" presName="horz1" presStyleCnt="0"/>
      <dgm:spPr/>
    </dgm:pt>
    <dgm:pt modelId="{9975A847-F9B3-4703-94EA-46F2E6D18300}" type="pres">
      <dgm:prSet presAssocID="{0215D91E-A0BA-4C19-9502-3206F6D47D03}" presName="tx1" presStyleLbl="revTx" presStyleIdx="0" presStyleCnt="3"/>
      <dgm:spPr/>
    </dgm:pt>
    <dgm:pt modelId="{B453CA82-33E2-4151-BC69-467BFD4CC04D}" type="pres">
      <dgm:prSet presAssocID="{0215D91E-A0BA-4C19-9502-3206F6D47D03}" presName="vert1" presStyleCnt="0"/>
      <dgm:spPr/>
    </dgm:pt>
    <dgm:pt modelId="{6C233EE6-95BD-49C3-8FD4-237D6FB69779}" type="pres">
      <dgm:prSet presAssocID="{EA3F559F-C4B6-465B-AB36-0BE31F2BD4FB}" presName="thickLine" presStyleLbl="alignNode1" presStyleIdx="1" presStyleCnt="3"/>
      <dgm:spPr/>
    </dgm:pt>
    <dgm:pt modelId="{A570C529-A245-469F-9F69-FEF63009446C}" type="pres">
      <dgm:prSet presAssocID="{EA3F559F-C4B6-465B-AB36-0BE31F2BD4FB}" presName="horz1" presStyleCnt="0"/>
      <dgm:spPr/>
    </dgm:pt>
    <dgm:pt modelId="{077D5004-57CF-4B67-98ED-857F988A7BD3}" type="pres">
      <dgm:prSet presAssocID="{EA3F559F-C4B6-465B-AB36-0BE31F2BD4FB}" presName="tx1" presStyleLbl="revTx" presStyleIdx="1" presStyleCnt="3"/>
      <dgm:spPr/>
    </dgm:pt>
    <dgm:pt modelId="{843CE5FF-08AE-4BD9-9FEF-716787A95BCB}" type="pres">
      <dgm:prSet presAssocID="{EA3F559F-C4B6-465B-AB36-0BE31F2BD4FB}" presName="vert1" presStyleCnt="0"/>
      <dgm:spPr/>
    </dgm:pt>
    <dgm:pt modelId="{146E6B4D-A63E-4EDD-BCA7-6ED60CF1852C}" type="pres">
      <dgm:prSet presAssocID="{A4351F26-E364-40D8-B5DD-FC0D676CA104}" presName="thickLine" presStyleLbl="alignNode1" presStyleIdx="2" presStyleCnt="3"/>
      <dgm:spPr/>
    </dgm:pt>
    <dgm:pt modelId="{102B0AF7-6715-45D0-9B47-897036BC0ECE}" type="pres">
      <dgm:prSet presAssocID="{A4351F26-E364-40D8-B5DD-FC0D676CA104}" presName="horz1" presStyleCnt="0"/>
      <dgm:spPr/>
    </dgm:pt>
    <dgm:pt modelId="{831B0A20-305A-4A81-9B8B-E804C7DDB83B}" type="pres">
      <dgm:prSet presAssocID="{A4351F26-E364-40D8-B5DD-FC0D676CA104}" presName="tx1" presStyleLbl="revTx" presStyleIdx="2" presStyleCnt="3"/>
      <dgm:spPr/>
    </dgm:pt>
    <dgm:pt modelId="{AB3DAE39-D859-4F10-87D2-E18B87A33C7A}" type="pres">
      <dgm:prSet presAssocID="{A4351F26-E364-40D8-B5DD-FC0D676CA104}" presName="vert1" presStyleCnt="0"/>
      <dgm:spPr/>
    </dgm:pt>
  </dgm:ptLst>
  <dgm:cxnLst>
    <dgm:cxn modelId="{AAEBAD01-0196-4DC9-AAD8-A34CF553D18B}" srcId="{A8FD8884-6374-493B-9692-18DAD34071D2}" destId="{EA3F559F-C4B6-465B-AB36-0BE31F2BD4FB}" srcOrd="1" destOrd="0" parTransId="{7153FE7D-81FB-4A66-AEAC-818174BBB23E}" sibTransId="{9293872A-CD9A-49ED-9942-EFCC3B5910A8}"/>
    <dgm:cxn modelId="{2377AE21-A1A2-414C-AEB0-0F04EDC46FA0}" type="presOf" srcId="{A4351F26-E364-40D8-B5DD-FC0D676CA104}" destId="{831B0A20-305A-4A81-9B8B-E804C7DDB83B}" srcOrd="0" destOrd="0" presId="urn:microsoft.com/office/officeart/2008/layout/LinedList"/>
    <dgm:cxn modelId="{656DC438-2089-4F73-9A09-934B0637E382}" srcId="{A8FD8884-6374-493B-9692-18DAD34071D2}" destId="{A4351F26-E364-40D8-B5DD-FC0D676CA104}" srcOrd="2" destOrd="0" parTransId="{DFD3F0AE-46A0-4B7F-922D-3A77B6A57504}" sibTransId="{D7F4AF47-A365-475E-ACFE-A7DF325CC437}"/>
    <dgm:cxn modelId="{13B2CA5F-11F5-4166-8659-38331CE46C6E}" type="presOf" srcId="{EA3F559F-C4B6-465B-AB36-0BE31F2BD4FB}" destId="{077D5004-57CF-4B67-98ED-857F988A7BD3}" srcOrd="0" destOrd="0" presId="urn:microsoft.com/office/officeart/2008/layout/LinedList"/>
    <dgm:cxn modelId="{BE49B086-F610-4AB0-87E1-84BD3D0639DB}" srcId="{A8FD8884-6374-493B-9692-18DAD34071D2}" destId="{0215D91E-A0BA-4C19-9502-3206F6D47D03}" srcOrd="0" destOrd="0" parTransId="{A82AB009-C560-4A43-9870-3F99CCF86273}" sibTransId="{D6B2EFFE-4D85-47BC-BD5A-DAA30E55FBF7}"/>
    <dgm:cxn modelId="{750AE2B7-8B9A-4A9D-AB41-A8BEC1106601}" type="presOf" srcId="{0215D91E-A0BA-4C19-9502-3206F6D47D03}" destId="{9975A847-F9B3-4703-94EA-46F2E6D18300}" srcOrd="0" destOrd="0" presId="urn:microsoft.com/office/officeart/2008/layout/LinedList"/>
    <dgm:cxn modelId="{3E2DE5EA-2585-4B25-976E-416856C2F31C}" type="presOf" srcId="{A8FD8884-6374-493B-9692-18DAD34071D2}" destId="{63ECF460-262F-4B75-B4B4-068E98591BE1}" srcOrd="0" destOrd="0" presId="urn:microsoft.com/office/officeart/2008/layout/LinedList"/>
    <dgm:cxn modelId="{30597100-ADD5-4E1C-B52D-88E208B5F477}" type="presParOf" srcId="{63ECF460-262F-4B75-B4B4-068E98591BE1}" destId="{9DFC91FE-A656-4322-B6E0-16B67ADC767E}" srcOrd="0" destOrd="0" presId="urn:microsoft.com/office/officeart/2008/layout/LinedList"/>
    <dgm:cxn modelId="{AD99CDB3-79D2-4EE7-B9E0-E7297C384655}" type="presParOf" srcId="{63ECF460-262F-4B75-B4B4-068E98591BE1}" destId="{0D070D2D-0164-4D65-9286-45F3648AB0C9}" srcOrd="1" destOrd="0" presId="urn:microsoft.com/office/officeart/2008/layout/LinedList"/>
    <dgm:cxn modelId="{4C5AD61B-46C9-4E94-A07F-917A9A1B275D}" type="presParOf" srcId="{0D070D2D-0164-4D65-9286-45F3648AB0C9}" destId="{9975A847-F9B3-4703-94EA-46F2E6D18300}" srcOrd="0" destOrd="0" presId="urn:microsoft.com/office/officeart/2008/layout/LinedList"/>
    <dgm:cxn modelId="{6A028890-C1B0-4D60-9550-806B9FC61388}" type="presParOf" srcId="{0D070D2D-0164-4D65-9286-45F3648AB0C9}" destId="{B453CA82-33E2-4151-BC69-467BFD4CC04D}" srcOrd="1" destOrd="0" presId="urn:microsoft.com/office/officeart/2008/layout/LinedList"/>
    <dgm:cxn modelId="{74436368-2990-4E10-9824-9E804487900C}" type="presParOf" srcId="{63ECF460-262F-4B75-B4B4-068E98591BE1}" destId="{6C233EE6-95BD-49C3-8FD4-237D6FB69779}" srcOrd="2" destOrd="0" presId="urn:microsoft.com/office/officeart/2008/layout/LinedList"/>
    <dgm:cxn modelId="{08CDAAA5-0865-4733-A4C9-9E6AECCF6B8C}" type="presParOf" srcId="{63ECF460-262F-4B75-B4B4-068E98591BE1}" destId="{A570C529-A245-469F-9F69-FEF63009446C}" srcOrd="3" destOrd="0" presId="urn:microsoft.com/office/officeart/2008/layout/LinedList"/>
    <dgm:cxn modelId="{9383CCE4-77CF-434A-8E15-6E2985588803}" type="presParOf" srcId="{A570C529-A245-469F-9F69-FEF63009446C}" destId="{077D5004-57CF-4B67-98ED-857F988A7BD3}" srcOrd="0" destOrd="0" presId="urn:microsoft.com/office/officeart/2008/layout/LinedList"/>
    <dgm:cxn modelId="{FB32AA06-EAA4-44A9-B95D-371E1F4B7EAF}" type="presParOf" srcId="{A570C529-A245-469F-9F69-FEF63009446C}" destId="{843CE5FF-08AE-4BD9-9FEF-716787A95BCB}" srcOrd="1" destOrd="0" presId="urn:microsoft.com/office/officeart/2008/layout/LinedList"/>
    <dgm:cxn modelId="{7D8CC1A1-79AE-44A4-B62E-70E8AA8AA804}" type="presParOf" srcId="{63ECF460-262F-4B75-B4B4-068E98591BE1}" destId="{146E6B4D-A63E-4EDD-BCA7-6ED60CF1852C}" srcOrd="4" destOrd="0" presId="urn:microsoft.com/office/officeart/2008/layout/LinedList"/>
    <dgm:cxn modelId="{30A2F30D-BE11-4CFB-AF86-7253A719A77B}" type="presParOf" srcId="{63ECF460-262F-4B75-B4B4-068E98591BE1}" destId="{102B0AF7-6715-45D0-9B47-897036BC0ECE}" srcOrd="5" destOrd="0" presId="urn:microsoft.com/office/officeart/2008/layout/LinedList"/>
    <dgm:cxn modelId="{5112A866-763C-4E5A-AF61-D5537857992F}" type="presParOf" srcId="{102B0AF7-6715-45D0-9B47-897036BC0ECE}" destId="{831B0A20-305A-4A81-9B8B-E804C7DDB83B}" srcOrd="0" destOrd="0" presId="urn:microsoft.com/office/officeart/2008/layout/LinedList"/>
    <dgm:cxn modelId="{DC32C216-565C-4604-866A-3036C44F0287}" type="presParOf" srcId="{102B0AF7-6715-45D0-9B47-897036BC0ECE}" destId="{AB3DAE39-D859-4F10-87D2-E18B87A33C7A}"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6ACCED4C-79A2-4058-BAFE-17A617EA4848}" type="doc">
      <dgm:prSet loTypeId="urn:microsoft.com/office/officeart/2008/layout/LinedList" loCatId="list" qsTypeId="urn:microsoft.com/office/officeart/2005/8/quickstyle/simple4" qsCatId="simple" csTypeId="urn:microsoft.com/office/officeart/2005/8/colors/accent0_3" csCatId="mainScheme"/>
      <dgm:spPr/>
      <dgm:t>
        <a:bodyPr/>
        <a:lstStyle/>
        <a:p>
          <a:endParaRPr lang="en-US"/>
        </a:p>
      </dgm:t>
    </dgm:pt>
    <dgm:pt modelId="{E9CDB5A6-1752-40CF-8ADE-4F68226DE59A}">
      <dgm:prSet/>
      <dgm:spPr/>
      <dgm:t>
        <a:bodyPr/>
        <a:lstStyle/>
        <a:p>
          <a:r>
            <a:rPr lang="en-US"/>
            <a:t>True Positives (TP)</a:t>
          </a:r>
        </a:p>
      </dgm:t>
    </dgm:pt>
    <dgm:pt modelId="{74A88DFC-F327-4DBE-9D22-6CD9455BBF84}" type="parTrans" cxnId="{4AE3A191-80F8-46A8-9CED-AC764203E811}">
      <dgm:prSet/>
      <dgm:spPr/>
      <dgm:t>
        <a:bodyPr/>
        <a:lstStyle/>
        <a:p>
          <a:endParaRPr lang="en-US"/>
        </a:p>
      </dgm:t>
    </dgm:pt>
    <dgm:pt modelId="{90CEE630-3CFA-4AC3-BF77-B662427E2D09}" type="sibTrans" cxnId="{4AE3A191-80F8-46A8-9CED-AC764203E811}">
      <dgm:prSet/>
      <dgm:spPr/>
      <dgm:t>
        <a:bodyPr/>
        <a:lstStyle/>
        <a:p>
          <a:endParaRPr lang="en-US"/>
        </a:p>
      </dgm:t>
    </dgm:pt>
    <dgm:pt modelId="{FDF3F448-7784-40A4-B35C-D426BE7CFB71}">
      <dgm:prSet/>
      <dgm:spPr/>
      <dgm:t>
        <a:bodyPr/>
        <a:lstStyle/>
        <a:p>
          <a:r>
            <a:rPr lang="en-US"/>
            <a:t>The number of positive instances that the model correctly identifies.</a:t>
          </a:r>
        </a:p>
      </dgm:t>
    </dgm:pt>
    <dgm:pt modelId="{A57F4121-5453-4EC7-BEAE-BE02C46934A8}" type="parTrans" cxnId="{367380FC-1A34-44E9-A4D3-CF07E7B8E039}">
      <dgm:prSet/>
      <dgm:spPr/>
      <dgm:t>
        <a:bodyPr/>
        <a:lstStyle/>
        <a:p>
          <a:endParaRPr lang="en-US"/>
        </a:p>
      </dgm:t>
    </dgm:pt>
    <dgm:pt modelId="{B7872FDB-8C17-4D96-9902-ADD6201BC329}" type="sibTrans" cxnId="{367380FC-1A34-44E9-A4D3-CF07E7B8E039}">
      <dgm:prSet/>
      <dgm:spPr/>
      <dgm:t>
        <a:bodyPr/>
        <a:lstStyle/>
        <a:p>
          <a:endParaRPr lang="en-US"/>
        </a:p>
      </dgm:t>
    </dgm:pt>
    <dgm:pt modelId="{117512BC-87E8-4DDE-8FD2-910C154DE71A}">
      <dgm:prSet/>
      <dgm:spPr/>
      <dgm:t>
        <a:bodyPr/>
        <a:lstStyle/>
        <a:p>
          <a:r>
            <a:rPr lang="en-US"/>
            <a:t>False Positives (FP)</a:t>
          </a:r>
        </a:p>
      </dgm:t>
    </dgm:pt>
    <dgm:pt modelId="{CE39BD3E-5E6E-49C1-B781-052674572832}" type="parTrans" cxnId="{BA470723-97A4-4772-B448-B22F3EE8D75A}">
      <dgm:prSet/>
      <dgm:spPr/>
      <dgm:t>
        <a:bodyPr/>
        <a:lstStyle/>
        <a:p>
          <a:endParaRPr lang="en-US"/>
        </a:p>
      </dgm:t>
    </dgm:pt>
    <dgm:pt modelId="{548CEE6E-706A-41E7-B4AC-C6EA5EB88779}" type="sibTrans" cxnId="{BA470723-97A4-4772-B448-B22F3EE8D75A}">
      <dgm:prSet/>
      <dgm:spPr/>
      <dgm:t>
        <a:bodyPr/>
        <a:lstStyle/>
        <a:p>
          <a:endParaRPr lang="en-US"/>
        </a:p>
      </dgm:t>
    </dgm:pt>
    <dgm:pt modelId="{6416D688-7CD9-4846-B1F2-69929DCA6217}">
      <dgm:prSet/>
      <dgm:spPr/>
      <dgm:t>
        <a:bodyPr/>
        <a:lstStyle/>
        <a:p>
          <a:r>
            <a:rPr lang="en-US"/>
            <a:t>The number of negative instances that the model incorrectly identifies as positive.</a:t>
          </a:r>
        </a:p>
      </dgm:t>
    </dgm:pt>
    <dgm:pt modelId="{995B5194-DE9D-4AC3-B4FB-131E042190E0}" type="parTrans" cxnId="{E45E566A-F9BB-4294-AECB-C66E6EE97436}">
      <dgm:prSet/>
      <dgm:spPr/>
      <dgm:t>
        <a:bodyPr/>
        <a:lstStyle/>
        <a:p>
          <a:endParaRPr lang="en-US"/>
        </a:p>
      </dgm:t>
    </dgm:pt>
    <dgm:pt modelId="{FAAE0817-0120-4A19-A527-41B35F159D13}" type="sibTrans" cxnId="{E45E566A-F9BB-4294-AECB-C66E6EE97436}">
      <dgm:prSet/>
      <dgm:spPr/>
      <dgm:t>
        <a:bodyPr/>
        <a:lstStyle/>
        <a:p>
          <a:endParaRPr lang="en-US"/>
        </a:p>
      </dgm:t>
    </dgm:pt>
    <dgm:pt modelId="{C1C33C98-55CC-43F0-A8B5-FA34E10A7B28}">
      <dgm:prSet/>
      <dgm:spPr/>
      <dgm:t>
        <a:bodyPr/>
        <a:lstStyle/>
        <a:p>
          <a:r>
            <a:rPr lang="en-US"/>
            <a:t>True Negatives (TN) </a:t>
          </a:r>
        </a:p>
      </dgm:t>
    </dgm:pt>
    <dgm:pt modelId="{E5912D4F-7711-4801-AD0D-C6CBE43556D3}" type="parTrans" cxnId="{50CDA4BD-AE2E-4583-9333-3BF6BFAF94CF}">
      <dgm:prSet/>
      <dgm:spPr/>
      <dgm:t>
        <a:bodyPr/>
        <a:lstStyle/>
        <a:p>
          <a:endParaRPr lang="en-US"/>
        </a:p>
      </dgm:t>
    </dgm:pt>
    <dgm:pt modelId="{38BA3E98-99F4-40C6-9983-00EBE874ACF7}" type="sibTrans" cxnId="{50CDA4BD-AE2E-4583-9333-3BF6BFAF94CF}">
      <dgm:prSet/>
      <dgm:spPr/>
      <dgm:t>
        <a:bodyPr/>
        <a:lstStyle/>
        <a:p>
          <a:endParaRPr lang="en-US"/>
        </a:p>
      </dgm:t>
    </dgm:pt>
    <dgm:pt modelId="{73375180-B3A3-4126-8073-B641A2021795}">
      <dgm:prSet/>
      <dgm:spPr/>
      <dgm:t>
        <a:bodyPr/>
        <a:lstStyle/>
        <a:p>
          <a:r>
            <a:rPr lang="en-US"/>
            <a:t>The number of negative instances that the model correctly identifies.</a:t>
          </a:r>
        </a:p>
      </dgm:t>
    </dgm:pt>
    <dgm:pt modelId="{63F4E0DE-D26F-41CC-AC2E-D0DFD1F8640C}" type="parTrans" cxnId="{D0FA9ACF-0E2E-4CB8-A6EE-786351BF3A40}">
      <dgm:prSet/>
      <dgm:spPr/>
      <dgm:t>
        <a:bodyPr/>
        <a:lstStyle/>
        <a:p>
          <a:endParaRPr lang="en-US"/>
        </a:p>
      </dgm:t>
    </dgm:pt>
    <dgm:pt modelId="{473ABD97-1A36-4BD8-9758-89CC890546FA}" type="sibTrans" cxnId="{D0FA9ACF-0E2E-4CB8-A6EE-786351BF3A40}">
      <dgm:prSet/>
      <dgm:spPr/>
      <dgm:t>
        <a:bodyPr/>
        <a:lstStyle/>
        <a:p>
          <a:endParaRPr lang="en-US"/>
        </a:p>
      </dgm:t>
    </dgm:pt>
    <dgm:pt modelId="{F9855DC3-58EC-481A-9EE5-F98096A7CFBF}">
      <dgm:prSet/>
      <dgm:spPr/>
      <dgm:t>
        <a:bodyPr/>
        <a:lstStyle/>
        <a:p>
          <a:r>
            <a:rPr lang="en-US"/>
            <a:t>False Negatives (FN) </a:t>
          </a:r>
        </a:p>
      </dgm:t>
    </dgm:pt>
    <dgm:pt modelId="{526A75CE-6676-42D5-817C-08455156529E}" type="parTrans" cxnId="{C10FF62C-0F4F-4334-8922-6013315CCBD2}">
      <dgm:prSet/>
      <dgm:spPr/>
      <dgm:t>
        <a:bodyPr/>
        <a:lstStyle/>
        <a:p>
          <a:endParaRPr lang="en-US"/>
        </a:p>
      </dgm:t>
    </dgm:pt>
    <dgm:pt modelId="{C1DF09B6-1F46-43E4-9B90-23A437AE67D9}" type="sibTrans" cxnId="{C10FF62C-0F4F-4334-8922-6013315CCBD2}">
      <dgm:prSet/>
      <dgm:spPr/>
      <dgm:t>
        <a:bodyPr/>
        <a:lstStyle/>
        <a:p>
          <a:endParaRPr lang="en-US"/>
        </a:p>
      </dgm:t>
    </dgm:pt>
    <dgm:pt modelId="{877F9B17-C97E-48BB-808C-E68B91FB609E}">
      <dgm:prSet/>
      <dgm:spPr/>
      <dgm:t>
        <a:bodyPr/>
        <a:lstStyle/>
        <a:p>
          <a:r>
            <a:rPr lang="en-US"/>
            <a:t>The number of positive instances that the model incorrectly identifies as negative.</a:t>
          </a:r>
        </a:p>
      </dgm:t>
    </dgm:pt>
    <dgm:pt modelId="{678D9AC9-1A68-4C17-BF6E-EFAE1B694087}" type="parTrans" cxnId="{3F8E1BBE-1265-4E7E-BC06-749C88CC4458}">
      <dgm:prSet/>
      <dgm:spPr/>
      <dgm:t>
        <a:bodyPr/>
        <a:lstStyle/>
        <a:p>
          <a:endParaRPr lang="en-US"/>
        </a:p>
      </dgm:t>
    </dgm:pt>
    <dgm:pt modelId="{04D2571E-4F8D-4991-B7A9-A7ABD3B18849}" type="sibTrans" cxnId="{3F8E1BBE-1265-4E7E-BC06-749C88CC4458}">
      <dgm:prSet/>
      <dgm:spPr/>
      <dgm:t>
        <a:bodyPr/>
        <a:lstStyle/>
        <a:p>
          <a:endParaRPr lang="en-US"/>
        </a:p>
      </dgm:t>
    </dgm:pt>
    <dgm:pt modelId="{25530B2E-6210-47A0-BA34-BF3060FC6529}" type="pres">
      <dgm:prSet presAssocID="{6ACCED4C-79A2-4058-BAFE-17A617EA4848}" presName="vert0" presStyleCnt="0">
        <dgm:presLayoutVars>
          <dgm:dir/>
          <dgm:animOne val="branch"/>
          <dgm:animLvl val="lvl"/>
        </dgm:presLayoutVars>
      </dgm:prSet>
      <dgm:spPr/>
    </dgm:pt>
    <dgm:pt modelId="{897E9A86-4ACE-43AA-BD53-75D19301BEC5}" type="pres">
      <dgm:prSet presAssocID="{E9CDB5A6-1752-40CF-8ADE-4F68226DE59A}" presName="thickLine" presStyleLbl="alignNode1" presStyleIdx="0" presStyleCnt="4"/>
      <dgm:spPr/>
    </dgm:pt>
    <dgm:pt modelId="{80649BE6-1375-4957-9C8C-DC609F34C440}" type="pres">
      <dgm:prSet presAssocID="{E9CDB5A6-1752-40CF-8ADE-4F68226DE59A}" presName="horz1" presStyleCnt="0"/>
      <dgm:spPr/>
    </dgm:pt>
    <dgm:pt modelId="{865048C8-40BC-4FF5-9871-D433D9019EF0}" type="pres">
      <dgm:prSet presAssocID="{E9CDB5A6-1752-40CF-8ADE-4F68226DE59A}" presName="tx1" presStyleLbl="revTx" presStyleIdx="0" presStyleCnt="8"/>
      <dgm:spPr/>
    </dgm:pt>
    <dgm:pt modelId="{2F7D402C-EC50-431F-AEA6-10E34B1324DE}" type="pres">
      <dgm:prSet presAssocID="{E9CDB5A6-1752-40CF-8ADE-4F68226DE59A}" presName="vert1" presStyleCnt="0"/>
      <dgm:spPr/>
    </dgm:pt>
    <dgm:pt modelId="{3688345F-1C7E-40DA-861D-FD2B653939E0}" type="pres">
      <dgm:prSet presAssocID="{FDF3F448-7784-40A4-B35C-D426BE7CFB71}" presName="vertSpace2a" presStyleCnt="0"/>
      <dgm:spPr/>
    </dgm:pt>
    <dgm:pt modelId="{B0E6DD6C-3061-43B9-A73C-3D985FA78369}" type="pres">
      <dgm:prSet presAssocID="{FDF3F448-7784-40A4-B35C-D426BE7CFB71}" presName="horz2" presStyleCnt="0"/>
      <dgm:spPr/>
    </dgm:pt>
    <dgm:pt modelId="{12E8BAC5-8419-46BE-9A35-8348F1F8DD37}" type="pres">
      <dgm:prSet presAssocID="{FDF3F448-7784-40A4-B35C-D426BE7CFB71}" presName="horzSpace2" presStyleCnt="0"/>
      <dgm:spPr/>
    </dgm:pt>
    <dgm:pt modelId="{50E8155F-5B6D-4219-96AB-B2CA53960DA5}" type="pres">
      <dgm:prSet presAssocID="{FDF3F448-7784-40A4-B35C-D426BE7CFB71}" presName="tx2" presStyleLbl="revTx" presStyleIdx="1" presStyleCnt="8"/>
      <dgm:spPr/>
    </dgm:pt>
    <dgm:pt modelId="{32D7A236-09BE-4187-90A4-182825B9BA2E}" type="pres">
      <dgm:prSet presAssocID="{FDF3F448-7784-40A4-B35C-D426BE7CFB71}" presName="vert2" presStyleCnt="0"/>
      <dgm:spPr/>
    </dgm:pt>
    <dgm:pt modelId="{C982D12F-052B-475A-A64C-389772752585}" type="pres">
      <dgm:prSet presAssocID="{FDF3F448-7784-40A4-B35C-D426BE7CFB71}" presName="thinLine2b" presStyleLbl="callout" presStyleIdx="0" presStyleCnt="4"/>
      <dgm:spPr/>
    </dgm:pt>
    <dgm:pt modelId="{0CD17D20-1C2A-4952-83B7-8E8C724EDE3F}" type="pres">
      <dgm:prSet presAssocID="{FDF3F448-7784-40A4-B35C-D426BE7CFB71}" presName="vertSpace2b" presStyleCnt="0"/>
      <dgm:spPr/>
    </dgm:pt>
    <dgm:pt modelId="{5BB2BA91-8314-4D6B-9CC3-5C13270231DE}" type="pres">
      <dgm:prSet presAssocID="{117512BC-87E8-4DDE-8FD2-910C154DE71A}" presName="thickLine" presStyleLbl="alignNode1" presStyleIdx="1" presStyleCnt="4"/>
      <dgm:spPr/>
    </dgm:pt>
    <dgm:pt modelId="{6D295234-53FC-4303-BE8E-95BDD0571B2D}" type="pres">
      <dgm:prSet presAssocID="{117512BC-87E8-4DDE-8FD2-910C154DE71A}" presName="horz1" presStyleCnt="0"/>
      <dgm:spPr/>
    </dgm:pt>
    <dgm:pt modelId="{FBD479A4-84DC-4DB6-A62C-EC57D9E9CE8C}" type="pres">
      <dgm:prSet presAssocID="{117512BC-87E8-4DDE-8FD2-910C154DE71A}" presName="tx1" presStyleLbl="revTx" presStyleIdx="2" presStyleCnt="8"/>
      <dgm:spPr/>
    </dgm:pt>
    <dgm:pt modelId="{17B48F26-926B-4BA6-96DE-B47AE97E1188}" type="pres">
      <dgm:prSet presAssocID="{117512BC-87E8-4DDE-8FD2-910C154DE71A}" presName="vert1" presStyleCnt="0"/>
      <dgm:spPr/>
    </dgm:pt>
    <dgm:pt modelId="{997B6DF2-EA3D-473A-9238-26199E9DBE69}" type="pres">
      <dgm:prSet presAssocID="{6416D688-7CD9-4846-B1F2-69929DCA6217}" presName="vertSpace2a" presStyleCnt="0"/>
      <dgm:spPr/>
    </dgm:pt>
    <dgm:pt modelId="{30021E2C-100D-438C-B4BC-A537EEE5CD2A}" type="pres">
      <dgm:prSet presAssocID="{6416D688-7CD9-4846-B1F2-69929DCA6217}" presName="horz2" presStyleCnt="0"/>
      <dgm:spPr/>
    </dgm:pt>
    <dgm:pt modelId="{840B163E-B3E6-4910-8F17-8F27489B315A}" type="pres">
      <dgm:prSet presAssocID="{6416D688-7CD9-4846-B1F2-69929DCA6217}" presName="horzSpace2" presStyleCnt="0"/>
      <dgm:spPr/>
    </dgm:pt>
    <dgm:pt modelId="{A094C1E1-E2E2-49B8-BDCF-7A0F96B280A4}" type="pres">
      <dgm:prSet presAssocID="{6416D688-7CD9-4846-B1F2-69929DCA6217}" presName="tx2" presStyleLbl="revTx" presStyleIdx="3" presStyleCnt="8"/>
      <dgm:spPr/>
    </dgm:pt>
    <dgm:pt modelId="{634FC7EE-FA70-44FF-81F5-BA57C1573C21}" type="pres">
      <dgm:prSet presAssocID="{6416D688-7CD9-4846-B1F2-69929DCA6217}" presName="vert2" presStyleCnt="0"/>
      <dgm:spPr/>
    </dgm:pt>
    <dgm:pt modelId="{50F68BF7-8A0C-4B64-921C-0CFDD56BE2FE}" type="pres">
      <dgm:prSet presAssocID="{6416D688-7CD9-4846-B1F2-69929DCA6217}" presName="thinLine2b" presStyleLbl="callout" presStyleIdx="1" presStyleCnt="4"/>
      <dgm:spPr/>
    </dgm:pt>
    <dgm:pt modelId="{BE9203B6-3183-427D-BAD9-1408231F8B43}" type="pres">
      <dgm:prSet presAssocID="{6416D688-7CD9-4846-B1F2-69929DCA6217}" presName="vertSpace2b" presStyleCnt="0"/>
      <dgm:spPr/>
    </dgm:pt>
    <dgm:pt modelId="{0D6631DB-2C63-4DBF-B519-FE69A347728F}" type="pres">
      <dgm:prSet presAssocID="{C1C33C98-55CC-43F0-A8B5-FA34E10A7B28}" presName="thickLine" presStyleLbl="alignNode1" presStyleIdx="2" presStyleCnt="4"/>
      <dgm:spPr/>
    </dgm:pt>
    <dgm:pt modelId="{6C33764C-1964-49D1-AF00-C2DF910B90C9}" type="pres">
      <dgm:prSet presAssocID="{C1C33C98-55CC-43F0-A8B5-FA34E10A7B28}" presName="horz1" presStyleCnt="0"/>
      <dgm:spPr/>
    </dgm:pt>
    <dgm:pt modelId="{AA2A93D7-B9D3-415B-86A9-7A7F79D6CBA1}" type="pres">
      <dgm:prSet presAssocID="{C1C33C98-55CC-43F0-A8B5-FA34E10A7B28}" presName="tx1" presStyleLbl="revTx" presStyleIdx="4" presStyleCnt="8"/>
      <dgm:spPr/>
    </dgm:pt>
    <dgm:pt modelId="{9CF96B50-7F96-487E-917B-100453E1930D}" type="pres">
      <dgm:prSet presAssocID="{C1C33C98-55CC-43F0-A8B5-FA34E10A7B28}" presName="vert1" presStyleCnt="0"/>
      <dgm:spPr/>
    </dgm:pt>
    <dgm:pt modelId="{8CB15BFD-E706-4C41-9CB5-2FC3EB0E1B76}" type="pres">
      <dgm:prSet presAssocID="{73375180-B3A3-4126-8073-B641A2021795}" presName="vertSpace2a" presStyleCnt="0"/>
      <dgm:spPr/>
    </dgm:pt>
    <dgm:pt modelId="{05B9980B-4F79-44AB-8E40-D76D3D04939E}" type="pres">
      <dgm:prSet presAssocID="{73375180-B3A3-4126-8073-B641A2021795}" presName="horz2" presStyleCnt="0"/>
      <dgm:spPr/>
    </dgm:pt>
    <dgm:pt modelId="{9856C35C-2E7E-4002-A4BE-FD75716507A8}" type="pres">
      <dgm:prSet presAssocID="{73375180-B3A3-4126-8073-B641A2021795}" presName="horzSpace2" presStyleCnt="0"/>
      <dgm:spPr/>
    </dgm:pt>
    <dgm:pt modelId="{FE3497BF-58DC-4608-A3F9-3F7A2E46F2AE}" type="pres">
      <dgm:prSet presAssocID="{73375180-B3A3-4126-8073-B641A2021795}" presName="tx2" presStyleLbl="revTx" presStyleIdx="5" presStyleCnt="8"/>
      <dgm:spPr/>
    </dgm:pt>
    <dgm:pt modelId="{394A3A4E-F845-4A20-A652-89511C96E4AA}" type="pres">
      <dgm:prSet presAssocID="{73375180-B3A3-4126-8073-B641A2021795}" presName="vert2" presStyleCnt="0"/>
      <dgm:spPr/>
    </dgm:pt>
    <dgm:pt modelId="{1697AAB7-2A6A-420A-B060-CDF8B30B45E8}" type="pres">
      <dgm:prSet presAssocID="{73375180-B3A3-4126-8073-B641A2021795}" presName="thinLine2b" presStyleLbl="callout" presStyleIdx="2" presStyleCnt="4"/>
      <dgm:spPr/>
    </dgm:pt>
    <dgm:pt modelId="{B31D0FC3-4174-47B9-B80A-9092E16CC178}" type="pres">
      <dgm:prSet presAssocID="{73375180-B3A3-4126-8073-B641A2021795}" presName="vertSpace2b" presStyleCnt="0"/>
      <dgm:spPr/>
    </dgm:pt>
    <dgm:pt modelId="{72A69987-2F6B-41D1-B422-624C6F455D60}" type="pres">
      <dgm:prSet presAssocID="{F9855DC3-58EC-481A-9EE5-F98096A7CFBF}" presName="thickLine" presStyleLbl="alignNode1" presStyleIdx="3" presStyleCnt="4"/>
      <dgm:spPr/>
    </dgm:pt>
    <dgm:pt modelId="{DE624B27-FF1C-4D00-BCF7-1F7282E95561}" type="pres">
      <dgm:prSet presAssocID="{F9855DC3-58EC-481A-9EE5-F98096A7CFBF}" presName="horz1" presStyleCnt="0"/>
      <dgm:spPr/>
    </dgm:pt>
    <dgm:pt modelId="{D12AAEA5-300D-4DF1-8F0D-0838EADFD170}" type="pres">
      <dgm:prSet presAssocID="{F9855DC3-58EC-481A-9EE5-F98096A7CFBF}" presName="tx1" presStyleLbl="revTx" presStyleIdx="6" presStyleCnt="8"/>
      <dgm:spPr/>
    </dgm:pt>
    <dgm:pt modelId="{F1268C7F-9E88-4BF9-924B-9762576F94A5}" type="pres">
      <dgm:prSet presAssocID="{F9855DC3-58EC-481A-9EE5-F98096A7CFBF}" presName="vert1" presStyleCnt="0"/>
      <dgm:spPr/>
    </dgm:pt>
    <dgm:pt modelId="{ECCC4ADF-BA9E-4A01-8F98-99D6BEAC16C6}" type="pres">
      <dgm:prSet presAssocID="{877F9B17-C97E-48BB-808C-E68B91FB609E}" presName="vertSpace2a" presStyleCnt="0"/>
      <dgm:spPr/>
    </dgm:pt>
    <dgm:pt modelId="{FC5F9706-6FA2-47B6-BE60-8F3594854FC7}" type="pres">
      <dgm:prSet presAssocID="{877F9B17-C97E-48BB-808C-E68B91FB609E}" presName="horz2" presStyleCnt="0"/>
      <dgm:spPr/>
    </dgm:pt>
    <dgm:pt modelId="{0573A370-A967-4C7C-8E35-A9D6CF322C5C}" type="pres">
      <dgm:prSet presAssocID="{877F9B17-C97E-48BB-808C-E68B91FB609E}" presName="horzSpace2" presStyleCnt="0"/>
      <dgm:spPr/>
    </dgm:pt>
    <dgm:pt modelId="{BCF55F95-A1A6-4E62-91BA-157515973B86}" type="pres">
      <dgm:prSet presAssocID="{877F9B17-C97E-48BB-808C-E68B91FB609E}" presName="tx2" presStyleLbl="revTx" presStyleIdx="7" presStyleCnt="8"/>
      <dgm:spPr/>
    </dgm:pt>
    <dgm:pt modelId="{2517BD91-79A2-45D3-A5CB-D2F7B97C761F}" type="pres">
      <dgm:prSet presAssocID="{877F9B17-C97E-48BB-808C-E68B91FB609E}" presName="vert2" presStyleCnt="0"/>
      <dgm:spPr/>
    </dgm:pt>
    <dgm:pt modelId="{2E9CD372-5F0C-483C-B0FB-8895B6F377F5}" type="pres">
      <dgm:prSet presAssocID="{877F9B17-C97E-48BB-808C-E68B91FB609E}" presName="thinLine2b" presStyleLbl="callout" presStyleIdx="3" presStyleCnt="4"/>
      <dgm:spPr/>
    </dgm:pt>
    <dgm:pt modelId="{FE62EFFD-B2B7-43B5-AB75-95ABCB48E73C}" type="pres">
      <dgm:prSet presAssocID="{877F9B17-C97E-48BB-808C-E68B91FB609E}" presName="vertSpace2b" presStyleCnt="0"/>
      <dgm:spPr/>
    </dgm:pt>
  </dgm:ptLst>
  <dgm:cxnLst>
    <dgm:cxn modelId="{82251B0E-9E84-498A-9383-38A928CF25A6}" type="presOf" srcId="{6416D688-7CD9-4846-B1F2-69929DCA6217}" destId="{A094C1E1-E2E2-49B8-BDCF-7A0F96B280A4}" srcOrd="0" destOrd="0" presId="urn:microsoft.com/office/officeart/2008/layout/LinedList"/>
    <dgm:cxn modelId="{BA470723-97A4-4772-B448-B22F3EE8D75A}" srcId="{6ACCED4C-79A2-4058-BAFE-17A617EA4848}" destId="{117512BC-87E8-4DDE-8FD2-910C154DE71A}" srcOrd="1" destOrd="0" parTransId="{CE39BD3E-5E6E-49C1-B781-052674572832}" sibTransId="{548CEE6E-706A-41E7-B4AC-C6EA5EB88779}"/>
    <dgm:cxn modelId="{C10FF62C-0F4F-4334-8922-6013315CCBD2}" srcId="{6ACCED4C-79A2-4058-BAFE-17A617EA4848}" destId="{F9855DC3-58EC-481A-9EE5-F98096A7CFBF}" srcOrd="3" destOrd="0" parTransId="{526A75CE-6676-42D5-817C-08455156529E}" sibTransId="{C1DF09B6-1F46-43E4-9B90-23A437AE67D9}"/>
    <dgm:cxn modelId="{7E882B65-B16A-4A8D-B863-1CCC1F31FFF7}" type="presOf" srcId="{F9855DC3-58EC-481A-9EE5-F98096A7CFBF}" destId="{D12AAEA5-300D-4DF1-8F0D-0838EADFD170}" srcOrd="0" destOrd="0" presId="urn:microsoft.com/office/officeart/2008/layout/LinedList"/>
    <dgm:cxn modelId="{E45E566A-F9BB-4294-AECB-C66E6EE97436}" srcId="{117512BC-87E8-4DDE-8FD2-910C154DE71A}" destId="{6416D688-7CD9-4846-B1F2-69929DCA6217}" srcOrd="0" destOrd="0" parTransId="{995B5194-DE9D-4AC3-B4FB-131E042190E0}" sibTransId="{FAAE0817-0120-4A19-A527-41B35F159D13}"/>
    <dgm:cxn modelId="{3BC1217B-70CC-489C-9820-84DFB9ECF779}" type="presOf" srcId="{C1C33C98-55CC-43F0-A8B5-FA34E10A7B28}" destId="{AA2A93D7-B9D3-415B-86A9-7A7F79D6CBA1}" srcOrd="0" destOrd="0" presId="urn:microsoft.com/office/officeart/2008/layout/LinedList"/>
    <dgm:cxn modelId="{4AE3A191-80F8-46A8-9CED-AC764203E811}" srcId="{6ACCED4C-79A2-4058-BAFE-17A617EA4848}" destId="{E9CDB5A6-1752-40CF-8ADE-4F68226DE59A}" srcOrd="0" destOrd="0" parTransId="{74A88DFC-F327-4DBE-9D22-6CD9455BBF84}" sibTransId="{90CEE630-3CFA-4AC3-BF77-B662427E2D09}"/>
    <dgm:cxn modelId="{487C4C94-B97E-4062-8027-1E5A16A59F39}" type="presOf" srcId="{73375180-B3A3-4126-8073-B641A2021795}" destId="{FE3497BF-58DC-4608-A3F9-3F7A2E46F2AE}" srcOrd="0" destOrd="0" presId="urn:microsoft.com/office/officeart/2008/layout/LinedList"/>
    <dgm:cxn modelId="{58062D9B-4774-4612-AB04-DB6F05D3F4E7}" type="presOf" srcId="{6ACCED4C-79A2-4058-BAFE-17A617EA4848}" destId="{25530B2E-6210-47A0-BA34-BF3060FC6529}" srcOrd="0" destOrd="0" presId="urn:microsoft.com/office/officeart/2008/layout/LinedList"/>
    <dgm:cxn modelId="{91F11AAD-353B-4857-BDB4-9CA78C071EE7}" type="presOf" srcId="{117512BC-87E8-4DDE-8FD2-910C154DE71A}" destId="{FBD479A4-84DC-4DB6-A62C-EC57D9E9CE8C}" srcOrd="0" destOrd="0" presId="urn:microsoft.com/office/officeart/2008/layout/LinedList"/>
    <dgm:cxn modelId="{149F4FB4-6919-4B10-A1C3-A44591FBA341}" type="presOf" srcId="{E9CDB5A6-1752-40CF-8ADE-4F68226DE59A}" destId="{865048C8-40BC-4FF5-9871-D433D9019EF0}" srcOrd="0" destOrd="0" presId="urn:microsoft.com/office/officeart/2008/layout/LinedList"/>
    <dgm:cxn modelId="{50CDA4BD-AE2E-4583-9333-3BF6BFAF94CF}" srcId="{6ACCED4C-79A2-4058-BAFE-17A617EA4848}" destId="{C1C33C98-55CC-43F0-A8B5-FA34E10A7B28}" srcOrd="2" destOrd="0" parTransId="{E5912D4F-7711-4801-AD0D-C6CBE43556D3}" sibTransId="{38BA3E98-99F4-40C6-9983-00EBE874ACF7}"/>
    <dgm:cxn modelId="{3F8E1BBE-1265-4E7E-BC06-749C88CC4458}" srcId="{F9855DC3-58EC-481A-9EE5-F98096A7CFBF}" destId="{877F9B17-C97E-48BB-808C-E68B91FB609E}" srcOrd="0" destOrd="0" parTransId="{678D9AC9-1A68-4C17-BF6E-EFAE1B694087}" sibTransId="{04D2571E-4F8D-4991-B7A9-A7ABD3B18849}"/>
    <dgm:cxn modelId="{0977D4C9-A9F8-4271-A9D4-974FE34F76D0}" type="presOf" srcId="{877F9B17-C97E-48BB-808C-E68B91FB609E}" destId="{BCF55F95-A1A6-4E62-91BA-157515973B86}" srcOrd="0" destOrd="0" presId="urn:microsoft.com/office/officeart/2008/layout/LinedList"/>
    <dgm:cxn modelId="{F2DAFBC9-EFD1-4BD8-B4D0-6B669E2AD49A}" type="presOf" srcId="{FDF3F448-7784-40A4-B35C-D426BE7CFB71}" destId="{50E8155F-5B6D-4219-96AB-B2CA53960DA5}" srcOrd="0" destOrd="0" presId="urn:microsoft.com/office/officeart/2008/layout/LinedList"/>
    <dgm:cxn modelId="{D0FA9ACF-0E2E-4CB8-A6EE-786351BF3A40}" srcId="{C1C33C98-55CC-43F0-A8B5-FA34E10A7B28}" destId="{73375180-B3A3-4126-8073-B641A2021795}" srcOrd="0" destOrd="0" parTransId="{63F4E0DE-D26F-41CC-AC2E-D0DFD1F8640C}" sibTransId="{473ABD97-1A36-4BD8-9758-89CC890546FA}"/>
    <dgm:cxn modelId="{367380FC-1A34-44E9-A4D3-CF07E7B8E039}" srcId="{E9CDB5A6-1752-40CF-8ADE-4F68226DE59A}" destId="{FDF3F448-7784-40A4-B35C-D426BE7CFB71}" srcOrd="0" destOrd="0" parTransId="{A57F4121-5453-4EC7-BEAE-BE02C46934A8}" sibTransId="{B7872FDB-8C17-4D96-9902-ADD6201BC329}"/>
    <dgm:cxn modelId="{688501BE-38B7-4A20-883F-EAFEFD66A7CB}" type="presParOf" srcId="{25530B2E-6210-47A0-BA34-BF3060FC6529}" destId="{897E9A86-4ACE-43AA-BD53-75D19301BEC5}" srcOrd="0" destOrd="0" presId="urn:microsoft.com/office/officeart/2008/layout/LinedList"/>
    <dgm:cxn modelId="{7FCEC42A-36D5-4A3C-9492-17460E1543F6}" type="presParOf" srcId="{25530B2E-6210-47A0-BA34-BF3060FC6529}" destId="{80649BE6-1375-4957-9C8C-DC609F34C440}" srcOrd="1" destOrd="0" presId="urn:microsoft.com/office/officeart/2008/layout/LinedList"/>
    <dgm:cxn modelId="{F688AAEB-4EFB-4F1A-B5A2-09DAE1E778DE}" type="presParOf" srcId="{80649BE6-1375-4957-9C8C-DC609F34C440}" destId="{865048C8-40BC-4FF5-9871-D433D9019EF0}" srcOrd="0" destOrd="0" presId="urn:microsoft.com/office/officeart/2008/layout/LinedList"/>
    <dgm:cxn modelId="{0BFEC7FF-AECC-4CD3-93E4-8966217E03D4}" type="presParOf" srcId="{80649BE6-1375-4957-9C8C-DC609F34C440}" destId="{2F7D402C-EC50-431F-AEA6-10E34B1324DE}" srcOrd="1" destOrd="0" presId="urn:microsoft.com/office/officeart/2008/layout/LinedList"/>
    <dgm:cxn modelId="{4A182EA5-FAB8-42D9-83AE-6ABD44841DB9}" type="presParOf" srcId="{2F7D402C-EC50-431F-AEA6-10E34B1324DE}" destId="{3688345F-1C7E-40DA-861D-FD2B653939E0}" srcOrd="0" destOrd="0" presId="urn:microsoft.com/office/officeart/2008/layout/LinedList"/>
    <dgm:cxn modelId="{A496C67B-0544-449B-BB65-6295DEA91BF3}" type="presParOf" srcId="{2F7D402C-EC50-431F-AEA6-10E34B1324DE}" destId="{B0E6DD6C-3061-43B9-A73C-3D985FA78369}" srcOrd="1" destOrd="0" presId="urn:microsoft.com/office/officeart/2008/layout/LinedList"/>
    <dgm:cxn modelId="{58BDB6A4-41A3-42BD-8B7F-DCFCFDC27689}" type="presParOf" srcId="{B0E6DD6C-3061-43B9-A73C-3D985FA78369}" destId="{12E8BAC5-8419-46BE-9A35-8348F1F8DD37}" srcOrd="0" destOrd="0" presId="urn:microsoft.com/office/officeart/2008/layout/LinedList"/>
    <dgm:cxn modelId="{626CE750-310F-4857-A542-E27A967D9E0B}" type="presParOf" srcId="{B0E6DD6C-3061-43B9-A73C-3D985FA78369}" destId="{50E8155F-5B6D-4219-96AB-B2CA53960DA5}" srcOrd="1" destOrd="0" presId="urn:microsoft.com/office/officeart/2008/layout/LinedList"/>
    <dgm:cxn modelId="{8F2683ED-85A7-4823-BE07-FB2249B7B027}" type="presParOf" srcId="{B0E6DD6C-3061-43B9-A73C-3D985FA78369}" destId="{32D7A236-09BE-4187-90A4-182825B9BA2E}" srcOrd="2" destOrd="0" presId="urn:microsoft.com/office/officeart/2008/layout/LinedList"/>
    <dgm:cxn modelId="{3DB9AA6B-3817-449B-839C-037282AB7517}" type="presParOf" srcId="{2F7D402C-EC50-431F-AEA6-10E34B1324DE}" destId="{C982D12F-052B-475A-A64C-389772752585}" srcOrd="2" destOrd="0" presId="urn:microsoft.com/office/officeart/2008/layout/LinedList"/>
    <dgm:cxn modelId="{8460B101-1A1A-4289-9103-32BCC39089C1}" type="presParOf" srcId="{2F7D402C-EC50-431F-AEA6-10E34B1324DE}" destId="{0CD17D20-1C2A-4952-83B7-8E8C724EDE3F}" srcOrd="3" destOrd="0" presId="urn:microsoft.com/office/officeart/2008/layout/LinedList"/>
    <dgm:cxn modelId="{B5FA3516-31DA-44E1-BCE8-AC99D3F96D9F}" type="presParOf" srcId="{25530B2E-6210-47A0-BA34-BF3060FC6529}" destId="{5BB2BA91-8314-4D6B-9CC3-5C13270231DE}" srcOrd="2" destOrd="0" presId="urn:microsoft.com/office/officeart/2008/layout/LinedList"/>
    <dgm:cxn modelId="{0024AB64-C51B-4B6C-8395-5DE069C879D5}" type="presParOf" srcId="{25530B2E-6210-47A0-BA34-BF3060FC6529}" destId="{6D295234-53FC-4303-BE8E-95BDD0571B2D}" srcOrd="3" destOrd="0" presId="urn:microsoft.com/office/officeart/2008/layout/LinedList"/>
    <dgm:cxn modelId="{6284EB96-5917-48A8-BE86-B5E8F2840E0F}" type="presParOf" srcId="{6D295234-53FC-4303-BE8E-95BDD0571B2D}" destId="{FBD479A4-84DC-4DB6-A62C-EC57D9E9CE8C}" srcOrd="0" destOrd="0" presId="urn:microsoft.com/office/officeart/2008/layout/LinedList"/>
    <dgm:cxn modelId="{DABF87E5-4834-445E-87DB-85795B46E697}" type="presParOf" srcId="{6D295234-53FC-4303-BE8E-95BDD0571B2D}" destId="{17B48F26-926B-4BA6-96DE-B47AE97E1188}" srcOrd="1" destOrd="0" presId="urn:microsoft.com/office/officeart/2008/layout/LinedList"/>
    <dgm:cxn modelId="{B14143B4-DAD0-491C-B8ED-7AE4F8F17D71}" type="presParOf" srcId="{17B48F26-926B-4BA6-96DE-B47AE97E1188}" destId="{997B6DF2-EA3D-473A-9238-26199E9DBE69}" srcOrd="0" destOrd="0" presId="urn:microsoft.com/office/officeart/2008/layout/LinedList"/>
    <dgm:cxn modelId="{D293E8B1-FD66-498B-8112-439C2BEBAA3F}" type="presParOf" srcId="{17B48F26-926B-4BA6-96DE-B47AE97E1188}" destId="{30021E2C-100D-438C-B4BC-A537EEE5CD2A}" srcOrd="1" destOrd="0" presId="urn:microsoft.com/office/officeart/2008/layout/LinedList"/>
    <dgm:cxn modelId="{C07E779C-3EBF-4143-9BB4-2B45368A0392}" type="presParOf" srcId="{30021E2C-100D-438C-B4BC-A537EEE5CD2A}" destId="{840B163E-B3E6-4910-8F17-8F27489B315A}" srcOrd="0" destOrd="0" presId="urn:microsoft.com/office/officeart/2008/layout/LinedList"/>
    <dgm:cxn modelId="{1514F446-6BFA-4754-AC9A-BCEFD207A591}" type="presParOf" srcId="{30021E2C-100D-438C-B4BC-A537EEE5CD2A}" destId="{A094C1E1-E2E2-49B8-BDCF-7A0F96B280A4}" srcOrd="1" destOrd="0" presId="urn:microsoft.com/office/officeart/2008/layout/LinedList"/>
    <dgm:cxn modelId="{EFD7F8DB-A667-4125-B977-8EA178AB8188}" type="presParOf" srcId="{30021E2C-100D-438C-B4BC-A537EEE5CD2A}" destId="{634FC7EE-FA70-44FF-81F5-BA57C1573C21}" srcOrd="2" destOrd="0" presId="urn:microsoft.com/office/officeart/2008/layout/LinedList"/>
    <dgm:cxn modelId="{7E99C191-7DF8-4ACE-93C1-E587F2731DAB}" type="presParOf" srcId="{17B48F26-926B-4BA6-96DE-B47AE97E1188}" destId="{50F68BF7-8A0C-4B64-921C-0CFDD56BE2FE}" srcOrd="2" destOrd="0" presId="urn:microsoft.com/office/officeart/2008/layout/LinedList"/>
    <dgm:cxn modelId="{7612D31F-AD25-40BD-8A6C-8CF3C3A53DA4}" type="presParOf" srcId="{17B48F26-926B-4BA6-96DE-B47AE97E1188}" destId="{BE9203B6-3183-427D-BAD9-1408231F8B43}" srcOrd="3" destOrd="0" presId="urn:microsoft.com/office/officeart/2008/layout/LinedList"/>
    <dgm:cxn modelId="{CD23C904-6885-4668-BAF1-EA9B1333C59A}" type="presParOf" srcId="{25530B2E-6210-47A0-BA34-BF3060FC6529}" destId="{0D6631DB-2C63-4DBF-B519-FE69A347728F}" srcOrd="4" destOrd="0" presId="urn:microsoft.com/office/officeart/2008/layout/LinedList"/>
    <dgm:cxn modelId="{C1F9DAE4-0F33-4EB9-A879-D2EDDFBFF561}" type="presParOf" srcId="{25530B2E-6210-47A0-BA34-BF3060FC6529}" destId="{6C33764C-1964-49D1-AF00-C2DF910B90C9}" srcOrd="5" destOrd="0" presId="urn:microsoft.com/office/officeart/2008/layout/LinedList"/>
    <dgm:cxn modelId="{07AFDC7B-FA81-474F-8B04-B6C3D7A95978}" type="presParOf" srcId="{6C33764C-1964-49D1-AF00-C2DF910B90C9}" destId="{AA2A93D7-B9D3-415B-86A9-7A7F79D6CBA1}" srcOrd="0" destOrd="0" presId="urn:microsoft.com/office/officeart/2008/layout/LinedList"/>
    <dgm:cxn modelId="{B3C64384-D034-4278-AAFC-608A7F606B7D}" type="presParOf" srcId="{6C33764C-1964-49D1-AF00-C2DF910B90C9}" destId="{9CF96B50-7F96-487E-917B-100453E1930D}" srcOrd="1" destOrd="0" presId="urn:microsoft.com/office/officeart/2008/layout/LinedList"/>
    <dgm:cxn modelId="{36937E72-B510-4851-BFBC-8C6B6D58F205}" type="presParOf" srcId="{9CF96B50-7F96-487E-917B-100453E1930D}" destId="{8CB15BFD-E706-4C41-9CB5-2FC3EB0E1B76}" srcOrd="0" destOrd="0" presId="urn:microsoft.com/office/officeart/2008/layout/LinedList"/>
    <dgm:cxn modelId="{DD2BE82F-6776-45E5-A425-3812497AC978}" type="presParOf" srcId="{9CF96B50-7F96-487E-917B-100453E1930D}" destId="{05B9980B-4F79-44AB-8E40-D76D3D04939E}" srcOrd="1" destOrd="0" presId="urn:microsoft.com/office/officeart/2008/layout/LinedList"/>
    <dgm:cxn modelId="{3CD1ABB7-EE3A-4CC9-9746-C3DBB36CA67C}" type="presParOf" srcId="{05B9980B-4F79-44AB-8E40-D76D3D04939E}" destId="{9856C35C-2E7E-4002-A4BE-FD75716507A8}" srcOrd="0" destOrd="0" presId="urn:microsoft.com/office/officeart/2008/layout/LinedList"/>
    <dgm:cxn modelId="{D94537E9-3F2C-42DD-B81C-368B64CE1A5C}" type="presParOf" srcId="{05B9980B-4F79-44AB-8E40-D76D3D04939E}" destId="{FE3497BF-58DC-4608-A3F9-3F7A2E46F2AE}" srcOrd="1" destOrd="0" presId="urn:microsoft.com/office/officeart/2008/layout/LinedList"/>
    <dgm:cxn modelId="{8B757464-0DBF-4408-9D79-8875A7A22CE6}" type="presParOf" srcId="{05B9980B-4F79-44AB-8E40-D76D3D04939E}" destId="{394A3A4E-F845-4A20-A652-89511C96E4AA}" srcOrd="2" destOrd="0" presId="urn:microsoft.com/office/officeart/2008/layout/LinedList"/>
    <dgm:cxn modelId="{1FB88DCF-E488-47A9-87B5-B5F7E0E77701}" type="presParOf" srcId="{9CF96B50-7F96-487E-917B-100453E1930D}" destId="{1697AAB7-2A6A-420A-B060-CDF8B30B45E8}" srcOrd="2" destOrd="0" presId="urn:microsoft.com/office/officeart/2008/layout/LinedList"/>
    <dgm:cxn modelId="{49D03177-EADB-4CF1-AF8E-1A35CB813E7A}" type="presParOf" srcId="{9CF96B50-7F96-487E-917B-100453E1930D}" destId="{B31D0FC3-4174-47B9-B80A-9092E16CC178}" srcOrd="3" destOrd="0" presId="urn:microsoft.com/office/officeart/2008/layout/LinedList"/>
    <dgm:cxn modelId="{2D0958C7-F256-4628-9DE0-D56B6E20E76A}" type="presParOf" srcId="{25530B2E-6210-47A0-BA34-BF3060FC6529}" destId="{72A69987-2F6B-41D1-B422-624C6F455D60}" srcOrd="6" destOrd="0" presId="urn:microsoft.com/office/officeart/2008/layout/LinedList"/>
    <dgm:cxn modelId="{2A883169-E04A-4D61-8D14-93417610833C}" type="presParOf" srcId="{25530B2E-6210-47A0-BA34-BF3060FC6529}" destId="{DE624B27-FF1C-4D00-BCF7-1F7282E95561}" srcOrd="7" destOrd="0" presId="urn:microsoft.com/office/officeart/2008/layout/LinedList"/>
    <dgm:cxn modelId="{09A73FFC-7080-4117-A3D0-B5BFC2F9E8BE}" type="presParOf" srcId="{DE624B27-FF1C-4D00-BCF7-1F7282E95561}" destId="{D12AAEA5-300D-4DF1-8F0D-0838EADFD170}" srcOrd="0" destOrd="0" presId="urn:microsoft.com/office/officeart/2008/layout/LinedList"/>
    <dgm:cxn modelId="{AE502631-1854-4418-9C65-E0BA3F7B782B}" type="presParOf" srcId="{DE624B27-FF1C-4D00-BCF7-1F7282E95561}" destId="{F1268C7F-9E88-4BF9-924B-9762576F94A5}" srcOrd="1" destOrd="0" presId="urn:microsoft.com/office/officeart/2008/layout/LinedList"/>
    <dgm:cxn modelId="{C2DFE3DD-1631-48B3-9132-22808402939B}" type="presParOf" srcId="{F1268C7F-9E88-4BF9-924B-9762576F94A5}" destId="{ECCC4ADF-BA9E-4A01-8F98-99D6BEAC16C6}" srcOrd="0" destOrd="0" presId="urn:microsoft.com/office/officeart/2008/layout/LinedList"/>
    <dgm:cxn modelId="{6125A03C-C923-48D4-A068-C0E9F27B1947}" type="presParOf" srcId="{F1268C7F-9E88-4BF9-924B-9762576F94A5}" destId="{FC5F9706-6FA2-47B6-BE60-8F3594854FC7}" srcOrd="1" destOrd="0" presId="urn:microsoft.com/office/officeart/2008/layout/LinedList"/>
    <dgm:cxn modelId="{5E0E1F64-B902-4E9A-A174-59F95541D41B}" type="presParOf" srcId="{FC5F9706-6FA2-47B6-BE60-8F3594854FC7}" destId="{0573A370-A967-4C7C-8E35-A9D6CF322C5C}" srcOrd="0" destOrd="0" presId="urn:microsoft.com/office/officeart/2008/layout/LinedList"/>
    <dgm:cxn modelId="{A79CFBA6-60A2-4D2A-B1F7-870E780BCED1}" type="presParOf" srcId="{FC5F9706-6FA2-47B6-BE60-8F3594854FC7}" destId="{BCF55F95-A1A6-4E62-91BA-157515973B86}" srcOrd="1" destOrd="0" presId="urn:microsoft.com/office/officeart/2008/layout/LinedList"/>
    <dgm:cxn modelId="{F16157AD-5D1B-489E-9A19-CFE624B93263}" type="presParOf" srcId="{FC5F9706-6FA2-47B6-BE60-8F3594854FC7}" destId="{2517BD91-79A2-45D3-A5CB-D2F7B97C761F}" srcOrd="2" destOrd="0" presId="urn:microsoft.com/office/officeart/2008/layout/LinedList"/>
    <dgm:cxn modelId="{5D39DE9B-1096-4E36-A373-0E60BC8203BC}" type="presParOf" srcId="{F1268C7F-9E88-4BF9-924B-9762576F94A5}" destId="{2E9CD372-5F0C-483C-B0FB-8895B6F377F5}" srcOrd="2" destOrd="0" presId="urn:microsoft.com/office/officeart/2008/layout/LinedList"/>
    <dgm:cxn modelId="{6DD361C1-00EC-41BE-B85E-7AB6981BFFCA}" type="presParOf" srcId="{F1268C7F-9E88-4BF9-924B-9762576F94A5}" destId="{FE62EFFD-B2B7-43B5-AB75-95ABCB48E73C}" srcOrd="3"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7E1AB635-2B06-4925-AA05-FD870EA702ED}" type="doc">
      <dgm:prSet loTypeId="urn:microsoft.com/office/officeart/2008/layout/LinedList" loCatId="list" qsTypeId="urn:microsoft.com/office/officeart/2005/8/quickstyle/simple4" qsCatId="simple" csTypeId="urn:microsoft.com/office/officeart/2005/8/colors/colorful2" csCatId="colorful"/>
      <dgm:spPr/>
      <dgm:t>
        <a:bodyPr/>
        <a:lstStyle/>
        <a:p>
          <a:endParaRPr lang="en-US"/>
        </a:p>
      </dgm:t>
    </dgm:pt>
    <dgm:pt modelId="{A8568252-AD1C-4B06-A5D5-A922AC1C4687}">
      <dgm:prSet/>
      <dgm:spPr/>
      <dgm:t>
        <a:bodyPr/>
        <a:lstStyle/>
        <a:p>
          <a:r>
            <a:rPr lang="en-US"/>
            <a:t>Accuracy</a:t>
          </a:r>
        </a:p>
      </dgm:t>
    </dgm:pt>
    <dgm:pt modelId="{95EC6C49-0E59-43EE-B71D-950CC6F42A40}" type="parTrans" cxnId="{680108BE-F76F-4748-A920-F49BBAEB7EDE}">
      <dgm:prSet/>
      <dgm:spPr/>
      <dgm:t>
        <a:bodyPr/>
        <a:lstStyle/>
        <a:p>
          <a:endParaRPr lang="en-US"/>
        </a:p>
      </dgm:t>
    </dgm:pt>
    <dgm:pt modelId="{A4AE86AD-37C0-48EA-A078-8BB7040486AB}" type="sibTrans" cxnId="{680108BE-F76F-4748-A920-F49BBAEB7EDE}">
      <dgm:prSet/>
      <dgm:spPr/>
      <dgm:t>
        <a:bodyPr/>
        <a:lstStyle/>
        <a:p>
          <a:endParaRPr lang="en-US"/>
        </a:p>
      </dgm:t>
    </dgm:pt>
    <dgm:pt modelId="{7B201811-4FBB-425C-A174-B7F6B2E08CE2}">
      <dgm:prSet/>
      <dgm:spPr/>
      <dgm:t>
        <a:bodyPr/>
        <a:lstStyle/>
        <a:p>
          <a:r>
            <a:rPr lang="en-US"/>
            <a:t>It measures the percentage of correct predictions made by the model on the test dataset. </a:t>
          </a:r>
        </a:p>
      </dgm:t>
    </dgm:pt>
    <dgm:pt modelId="{E9A56A12-BED1-43EE-9ADF-EF43BD7F4129}" type="parTrans" cxnId="{549120F4-1BD9-4D9A-804D-9E79D0C2E709}">
      <dgm:prSet/>
      <dgm:spPr/>
      <dgm:t>
        <a:bodyPr/>
        <a:lstStyle/>
        <a:p>
          <a:endParaRPr lang="en-US"/>
        </a:p>
      </dgm:t>
    </dgm:pt>
    <dgm:pt modelId="{DC33AA88-4AE3-4147-9289-CB49243CDD24}" type="sibTrans" cxnId="{549120F4-1BD9-4D9A-804D-9E79D0C2E709}">
      <dgm:prSet/>
      <dgm:spPr/>
      <dgm:t>
        <a:bodyPr/>
        <a:lstStyle/>
        <a:p>
          <a:endParaRPr lang="en-US"/>
        </a:p>
      </dgm:t>
    </dgm:pt>
    <dgm:pt modelId="{58A4A526-F900-411E-9342-027048DD7875}">
      <dgm:prSet/>
      <dgm:spPr/>
      <dgm:t>
        <a:bodyPr/>
        <a:lstStyle/>
        <a:p>
          <a:r>
            <a:rPr lang="en-US"/>
            <a:t>Accuracy = (Number of Correct Predictions) / (Total Number of Predictions)</a:t>
          </a:r>
        </a:p>
      </dgm:t>
    </dgm:pt>
    <dgm:pt modelId="{D9BD9467-9D6A-4F9E-B8B8-C4E9D0C6B11E}" type="parTrans" cxnId="{772262D1-5339-4C28-8AB3-0DC46799620C}">
      <dgm:prSet/>
      <dgm:spPr/>
      <dgm:t>
        <a:bodyPr/>
        <a:lstStyle/>
        <a:p>
          <a:endParaRPr lang="en-US"/>
        </a:p>
      </dgm:t>
    </dgm:pt>
    <dgm:pt modelId="{EF46323B-ADD2-46E5-AD28-496A4BDDFB60}" type="sibTrans" cxnId="{772262D1-5339-4C28-8AB3-0DC46799620C}">
      <dgm:prSet/>
      <dgm:spPr/>
      <dgm:t>
        <a:bodyPr/>
        <a:lstStyle/>
        <a:p>
          <a:endParaRPr lang="en-US"/>
        </a:p>
      </dgm:t>
    </dgm:pt>
    <dgm:pt modelId="{48E45098-554C-40E0-BD93-C8BAD8D47D79}">
      <dgm:prSet/>
      <dgm:spPr/>
      <dgm:t>
        <a:bodyPr/>
        <a:lstStyle/>
        <a:p>
          <a:r>
            <a:rPr lang="en-US"/>
            <a:t>It is calculated as (TP + TN) / (TP + FP + TN + FN)</a:t>
          </a:r>
        </a:p>
      </dgm:t>
    </dgm:pt>
    <dgm:pt modelId="{2C4C3476-BD6B-4B46-A6D0-9EE220D046E0}" type="parTrans" cxnId="{09C30DA4-D85F-4CE9-8B23-09D5E9FC2A4C}">
      <dgm:prSet/>
      <dgm:spPr/>
      <dgm:t>
        <a:bodyPr/>
        <a:lstStyle/>
        <a:p>
          <a:endParaRPr lang="en-US"/>
        </a:p>
      </dgm:t>
    </dgm:pt>
    <dgm:pt modelId="{51CEE5FB-B41E-417B-8EF9-3A5D7234C5AD}" type="sibTrans" cxnId="{09C30DA4-D85F-4CE9-8B23-09D5E9FC2A4C}">
      <dgm:prSet/>
      <dgm:spPr/>
      <dgm:t>
        <a:bodyPr/>
        <a:lstStyle/>
        <a:p>
          <a:endParaRPr lang="en-US"/>
        </a:p>
      </dgm:t>
    </dgm:pt>
    <dgm:pt modelId="{83980A10-E0B0-4C82-A4E6-913440DD4588}">
      <dgm:prSet/>
      <dgm:spPr/>
      <dgm:t>
        <a:bodyPr/>
        <a:lstStyle/>
        <a:p>
          <a:r>
            <a:rPr lang="en-US"/>
            <a:t>Precision </a:t>
          </a:r>
        </a:p>
      </dgm:t>
    </dgm:pt>
    <dgm:pt modelId="{56D81CE8-FF51-44FC-850C-39014434CFE3}" type="parTrans" cxnId="{1E89CD61-3D89-4C91-8D3A-29F3A5C3A99B}">
      <dgm:prSet/>
      <dgm:spPr/>
      <dgm:t>
        <a:bodyPr/>
        <a:lstStyle/>
        <a:p>
          <a:endParaRPr lang="en-US"/>
        </a:p>
      </dgm:t>
    </dgm:pt>
    <dgm:pt modelId="{E5C7150D-E9BF-408E-BDBD-9826CB4B93B1}" type="sibTrans" cxnId="{1E89CD61-3D89-4C91-8D3A-29F3A5C3A99B}">
      <dgm:prSet/>
      <dgm:spPr/>
      <dgm:t>
        <a:bodyPr/>
        <a:lstStyle/>
        <a:p>
          <a:endParaRPr lang="en-US"/>
        </a:p>
      </dgm:t>
    </dgm:pt>
    <dgm:pt modelId="{B0ACB191-7F21-4582-BE59-FD6DA1E8A217}">
      <dgm:prSet/>
      <dgm:spPr/>
      <dgm:t>
        <a:bodyPr/>
        <a:lstStyle/>
        <a:p>
          <a:r>
            <a:rPr lang="en-US"/>
            <a:t>Precision measures the percentage of true positive predictions made by the model. </a:t>
          </a:r>
        </a:p>
      </dgm:t>
    </dgm:pt>
    <dgm:pt modelId="{6C298D22-32B9-4A6D-AC25-64238300E045}" type="parTrans" cxnId="{21A0A3DD-A213-46A0-820C-9016E1FAB19E}">
      <dgm:prSet/>
      <dgm:spPr/>
      <dgm:t>
        <a:bodyPr/>
        <a:lstStyle/>
        <a:p>
          <a:endParaRPr lang="en-US"/>
        </a:p>
      </dgm:t>
    </dgm:pt>
    <dgm:pt modelId="{6048A863-BB0B-4140-889F-9EDD3CDFDE63}" type="sibTrans" cxnId="{21A0A3DD-A213-46A0-820C-9016E1FAB19E}">
      <dgm:prSet/>
      <dgm:spPr/>
      <dgm:t>
        <a:bodyPr/>
        <a:lstStyle/>
        <a:p>
          <a:endParaRPr lang="en-US"/>
        </a:p>
      </dgm:t>
    </dgm:pt>
    <dgm:pt modelId="{FE63F6E3-6B8F-4A5E-85DC-F999A828E167}">
      <dgm:prSet/>
      <dgm:spPr/>
      <dgm:t>
        <a:bodyPr/>
        <a:lstStyle/>
        <a:p>
          <a:r>
            <a:rPr lang="en-US"/>
            <a:t>Precision = (True Positives) / (True Positives + False Positives)</a:t>
          </a:r>
        </a:p>
      </dgm:t>
    </dgm:pt>
    <dgm:pt modelId="{88177525-8836-40A3-9A0A-6BA4070C468A}" type="parTrans" cxnId="{0351EF10-1C59-488D-8647-3BB6CA3830EE}">
      <dgm:prSet/>
      <dgm:spPr/>
      <dgm:t>
        <a:bodyPr/>
        <a:lstStyle/>
        <a:p>
          <a:endParaRPr lang="en-US"/>
        </a:p>
      </dgm:t>
    </dgm:pt>
    <dgm:pt modelId="{1C2117ED-51A9-4AEA-BBE8-608A539C2841}" type="sibTrans" cxnId="{0351EF10-1C59-488D-8647-3BB6CA3830EE}">
      <dgm:prSet/>
      <dgm:spPr/>
      <dgm:t>
        <a:bodyPr/>
        <a:lstStyle/>
        <a:p>
          <a:endParaRPr lang="en-US"/>
        </a:p>
      </dgm:t>
    </dgm:pt>
    <dgm:pt modelId="{013277D6-FEDF-4A04-96EC-B60ABD84F117}">
      <dgm:prSet/>
      <dgm:spPr/>
      <dgm:t>
        <a:bodyPr/>
        <a:lstStyle/>
        <a:p>
          <a:r>
            <a:rPr lang="en-US"/>
            <a:t>It is calculated as TP / (TP + FP)</a:t>
          </a:r>
        </a:p>
      </dgm:t>
    </dgm:pt>
    <dgm:pt modelId="{B61919A4-F56C-49E9-82C2-934588377E1F}" type="parTrans" cxnId="{227D0F1F-AAF5-4B34-BF0C-2B1D0BA99B8B}">
      <dgm:prSet/>
      <dgm:spPr/>
      <dgm:t>
        <a:bodyPr/>
        <a:lstStyle/>
        <a:p>
          <a:endParaRPr lang="en-US"/>
        </a:p>
      </dgm:t>
    </dgm:pt>
    <dgm:pt modelId="{09AE73E0-E8CF-443A-A6F3-091E2DFA18D6}" type="sibTrans" cxnId="{227D0F1F-AAF5-4B34-BF0C-2B1D0BA99B8B}">
      <dgm:prSet/>
      <dgm:spPr/>
      <dgm:t>
        <a:bodyPr/>
        <a:lstStyle/>
        <a:p>
          <a:endParaRPr lang="en-US"/>
        </a:p>
      </dgm:t>
    </dgm:pt>
    <dgm:pt modelId="{B709A0A0-1003-45B9-B3F5-E0EB31A3FACD}">
      <dgm:prSet/>
      <dgm:spPr/>
      <dgm:t>
        <a:bodyPr/>
        <a:lstStyle/>
        <a:p>
          <a:r>
            <a:rPr lang="en-US"/>
            <a:t>Recall</a:t>
          </a:r>
        </a:p>
      </dgm:t>
    </dgm:pt>
    <dgm:pt modelId="{946AD69E-0B8A-448B-A775-392145B1F568}" type="parTrans" cxnId="{6F258D64-22C1-401E-AA11-A8EF91559819}">
      <dgm:prSet/>
      <dgm:spPr/>
      <dgm:t>
        <a:bodyPr/>
        <a:lstStyle/>
        <a:p>
          <a:endParaRPr lang="en-US"/>
        </a:p>
      </dgm:t>
    </dgm:pt>
    <dgm:pt modelId="{4CCE7E57-8BE5-43F4-A00E-204E505B5E5E}" type="sibTrans" cxnId="{6F258D64-22C1-401E-AA11-A8EF91559819}">
      <dgm:prSet/>
      <dgm:spPr/>
      <dgm:t>
        <a:bodyPr/>
        <a:lstStyle/>
        <a:p>
          <a:endParaRPr lang="en-US"/>
        </a:p>
      </dgm:t>
    </dgm:pt>
    <dgm:pt modelId="{49D3ACD8-719A-409F-921E-DA99204018D9}">
      <dgm:prSet/>
      <dgm:spPr/>
      <dgm:t>
        <a:bodyPr/>
        <a:lstStyle/>
        <a:p>
          <a:r>
            <a:rPr lang="en-US"/>
            <a:t>Recall measures the percentage of actual positive instances that the model correctly identified. </a:t>
          </a:r>
        </a:p>
      </dgm:t>
    </dgm:pt>
    <dgm:pt modelId="{FB473637-9FAC-4875-80EC-6795EA791E45}" type="parTrans" cxnId="{516CFAAF-EA84-4DCE-AF77-6BBE04F66BB4}">
      <dgm:prSet/>
      <dgm:spPr/>
      <dgm:t>
        <a:bodyPr/>
        <a:lstStyle/>
        <a:p>
          <a:endParaRPr lang="en-US"/>
        </a:p>
      </dgm:t>
    </dgm:pt>
    <dgm:pt modelId="{0C37C3F5-D822-4496-A79B-4638DF3E7402}" type="sibTrans" cxnId="{516CFAAF-EA84-4DCE-AF77-6BBE04F66BB4}">
      <dgm:prSet/>
      <dgm:spPr/>
      <dgm:t>
        <a:bodyPr/>
        <a:lstStyle/>
        <a:p>
          <a:endParaRPr lang="en-US"/>
        </a:p>
      </dgm:t>
    </dgm:pt>
    <dgm:pt modelId="{92E54F33-86B7-4363-9888-C6D2339FCC4C}">
      <dgm:prSet/>
      <dgm:spPr/>
      <dgm:t>
        <a:bodyPr/>
        <a:lstStyle/>
        <a:p>
          <a:r>
            <a:rPr lang="en-US"/>
            <a:t>Recall = (True Positives) / (True Positives + False Negatives)</a:t>
          </a:r>
        </a:p>
      </dgm:t>
    </dgm:pt>
    <dgm:pt modelId="{FE5A6B27-CF63-4513-867C-4481E1E1EB04}" type="parTrans" cxnId="{12620B1F-3C38-4075-A914-47BAEF7292EA}">
      <dgm:prSet/>
      <dgm:spPr/>
      <dgm:t>
        <a:bodyPr/>
        <a:lstStyle/>
        <a:p>
          <a:endParaRPr lang="en-US"/>
        </a:p>
      </dgm:t>
    </dgm:pt>
    <dgm:pt modelId="{9FF87867-77EF-4410-B1AF-2709A2A901E5}" type="sibTrans" cxnId="{12620B1F-3C38-4075-A914-47BAEF7292EA}">
      <dgm:prSet/>
      <dgm:spPr/>
      <dgm:t>
        <a:bodyPr/>
        <a:lstStyle/>
        <a:p>
          <a:endParaRPr lang="en-US"/>
        </a:p>
      </dgm:t>
    </dgm:pt>
    <dgm:pt modelId="{509A8B62-F359-4A49-BA7A-11F953AA64FD}">
      <dgm:prSet/>
      <dgm:spPr/>
      <dgm:t>
        <a:bodyPr/>
        <a:lstStyle/>
        <a:p>
          <a:r>
            <a:rPr lang="en-US"/>
            <a:t>It is calculated as TP / (TP + FN).</a:t>
          </a:r>
        </a:p>
      </dgm:t>
    </dgm:pt>
    <dgm:pt modelId="{CB13DADD-6DBA-4E1A-A3EC-C8A33B756178}" type="parTrans" cxnId="{FC98CA6F-4B80-43E8-97D7-2A1462B997E7}">
      <dgm:prSet/>
      <dgm:spPr/>
      <dgm:t>
        <a:bodyPr/>
        <a:lstStyle/>
        <a:p>
          <a:endParaRPr lang="en-US"/>
        </a:p>
      </dgm:t>
    </dgm:pt>
    <dgm:pt modelId="{727A2680-7170-4BE1-A785-AEFCBA2412F1}" type="sibTrans" cxnId="{FC98CA6F-4B80-43E8-97D7-2A1462B997E7}">
      <dgm:prSet/>
      <dgm:spPr/>
      <dgm:t>
        <a:bodyPr/>
        <a:lstStyle/>
        <a:p>
          <a:endParaRPr lang="en-US"/>
        </a:p>
      </dgm:t>
    </dgm:pt>
    <dgm:pt modelId="{FCB552D3-E0A8-4CF2-978E-1FAB8BF69A73}" type="pres">
      <dgm:prSet presAssocID="{7E1AB635-2B06-4925-AA05-FD870EA702ED}" presName="vert0" presStyleCnt="0">
        <dgm:presLayoutVars>
          <dgm:dir/>
          <dgm:animOne val="branch"/>
          <dgm:animLvl val="lvl"/>
        </dgm:presLayoutVars>
      </dgm:prSet>
      <dgm:spPr/>
    </dgm:pt>
    <dgm:pt modelId="{572032A3-891B-4351-945A-3FCAF498765B}" type="pres">
      <dgm:prSet presAssocID="{A8568252-AD1C-4B06-A5D5-A922AC1C4687}" presName="thickLine" presStyleLbl="alignNode1" presStyleIdx="0" presStyleCnt="3"/>
      <dgm:spPr/>
    </dgm:pt>
    <dgm:pt modelId="{94A1EA52-E43F-4BA4-9E6E-BFBFBB0D0DF7}" type="pres">
      <dgm:prSet presAssocID="{A8568252-AD1C-4B06-A5D5-A922AC1C4687}" presName="horz1" presStyleCnt="0"/>
      <dgm:spPr/>
    </dgm:pt>
    <dgm:pt modelId="{2841DEA1-49E7-4924-9069-DF2B07E5E048}" type="pres">
      <dgm:prSet presAssocID="{A8568252-AD1C-4B06-A5D5-A922AC1C4687}" presName="tx1" presStyleLbl="revTx" presStyleIdx="0" presStyleCnt="12"/>
      <dgm:spPr/>
    </dgm:pt>
    <dgm:pt modelId="{86FC883C-DC04-4337-91AE-39621FF7A656}" type="pres">
      <dgm:prSet presAssocID="{A8568252-AD1C-4B06-A5D5-A922AC1C4687}" presName="vert1" presStyleCnt="0"/>
      <dgm:spPr/>
    </dgm:pt>
    <dgm:pt modelId="{11D5F566-4F78-4A06-9841-2B829277BFD2}" type="pres">
      <dgm:prSet presAssocID="{7B201811-4FBB-425C-A174-B7F6B2E08CE2}" presName="vertSpace2a" presStyleCnt="0"/>
      <dgm:spPr/>
    </dgm:pt>
    <dgm:pt modelId="{F44C393B-D8F5-4EA3-AD9B-33EA7137A20D}" type="pres">
      <dgm:prSet presAssocID="{7B201811-4FBB-425C-A174-B7F6B2E08CE2}" presName="horz2" presStyleCnt="0"/>
      <dgm:spPr/>
    </dgm:pt>
    <dgm:pt modelId="{4E6D4974-7E66-461E-A060-1DDC847EF5D7}" type="pres">
      <dgm:prSet presAssocID="{7B201811-4FBB-425C-A174-B7F6B2E08CE2}" presName="horzSpace2" presStyleCnt="0"/>
      <dgm:spPr/>
    </dgm:pt>
    <dgm:pt modelId="{3EAC0BFB-384B-44C6-B873-86B93ACBFB9C}" type="pres">
      <dgm:prSet presAssocID="{7B201811-4FBB-425C-A174-B7F6B2E08CE2}" presName="tx2" presStyleLbl="revTx" presStyleIdx="1" presStyleCnt="12"/>
      <dgm:spPr/>
    </dgm:pt>
    <dgm:pt modelId="{A846B0CE-B60B-4FD2-9162-7F771D187308}" type="pres">
      <dgm:prSet presAssocID="{7B201811-4FBB-425C-A174-B7F6B2E08CE2}" presName="vert2" presStyleCnt="0"/>
      <dgm:spPr/>
    </dgm:pt>
    <dgm:pt modelId="{ACFFFABB-9722-42DF-997C-8D0B7C4AA7FA}" type="pres">
      <dgm:prSet presAssocID="{7B201811-4FBB-425C-A174-B7F6B2E08CE2}" presName="thinLine2b" presStyleLbl="callout" presStyleIdx="0" presStyleCnt="9"/>
      <dgm:spPr/>
    </dgm:pt>
    <dgm:pt modelId="{93E22C52-69BC-44F9-B9C4-B9C66E3EE610}" type="pres">
      <dgm:prSet presAssocID="{7B201811-4FBB-425C-A174-B7F6B2E08CE2}" presName="vertSpace2b" presStyleCnt="0"/>
      <dgm:spPr/>
    </dgm:pt>
    <dgm:pt modelId="{472AF9FA-037C-4A43-9818-A8FD5DFCB508}" type="pres">
      <dgm:prSet presAssocID="{58A4A526-F900-411E-9342-027048DD7875}" presName="horz2" presStyleCnt="0"/>
      <dgm:spPr/>
    </dgm:pt>
    <dgm:pt modelId="{CD9959D7-8647-4227-A037-F8D946B69A6B}" type="pres">
      <dgm:prSet presAssocID="{58A4A526-F900-411E-9342-027048DD7875}" presName="horzSpace2" presStyleCnt="0"/>
      <dgm:spPr/>
    </dgm:pt>
    <dgm:pt modelId="{944EF6C0-5803-499D-98CA-3D12659F2808}" type="pres">
      <dgm:prSet presAssocID="{58A4A526-F900-411E-9342-027048DD7875}" presName="tx2" presStyleLbl="revTx" presStyleIdx="2" presStyleCnt="12"/>
      <dgm:spPr/>
    </dgm:pt>
    <dgm:pt modelId="{E026BA19-E553-4317-9395-4E6B231978DD}" type="pres">
      <dgm:prSet presAssocID="{58A4A526-F900-411E-9342-027048DD7875}" presName="vert2" presStyleCnt="0"/>
      <dgm:spPr/>
    </dgm:pt>
    <dgm:pt modelId="{CCA2D30F-943C-431A-B6DE-967076ABFC2E}" type="pres">
      <dgm:prSet presAssocID="{58A4A526-F900-411E-9342-027048DD7875}" presName="thinLine2b" presStyleLbl="callout" presStyleIdx="1" presStyleCnt="9"/>
      <dgm:spPr/>
    </dgm:pt>
    <dgm:pt modelId="{59076C59-3766-446B-A28A-92126CF3044E}" type="pres">
      <dgm:prSet presAssocID="{58A4A526-F900-411E-9342-027048DD7875}" presName="vertSpace2b" presStyleCnt="0"/>
      <dgm:spPr/>
    </dgm:pt>
    <dgm:pt modelId="{D9EA6131-54ED-410F-B25E-411088E6229C}" type="pres">
      <dgm:prSet presAssocID="{48E45098-554C-40E0-BD93-C8BAD8D47D79}" presName="horz2" presStyleCnt="0"/>
      <dgm:spPr/>
    </dgm:pt>
    <dgm:pt modelId="{05700BDA-2CF0-4DD5-8AD5-ED946103DC10}" type="pres">
      <dgm:prSet presAssocID="{48E45098-554C-40E0-BD93-C8BAD8D47D79}" presName="horzSpace2" presStyleCnt="0"/>
      <dgm:spPr/>
    </dgm:pt>
    <dgm:pt modelId="{438804CE-EE65-40C4-9CD7-EFD59CCFA2C6}" type="pres">
      <dgm:prSet presAssocID="{48E45098-554C-40E0-BD93-C8BAD8D47D79}" presName="tx2" presStyleLbl="revTx" presStyleIdx="3" presStyleCnt="12"/>
      <dgm:spPr/>
    </dgm:pt>
    <dgm:pt modelId="{A836934C-CE3F-4EB7-8DC0-F1C430BFDA6F}" type="pres">
      <dgm:prSet presAssocID="{48E45098-554C-40E0-BD93-C8BAD8D47D79}" presName="vert2" presStyleCnt="0"/>
      <dgm:spPr/>
    </dgm:pt>
    <dgm:pt modelId="{C3D10826-BF76-4833-959E-3274666C68E2}" type="pres">
      <dgm:prSet presAssocID="{48E45098-554C-40E0-BD93-C8BAD8D47D79}" presName="thinLine2b" presStyleLbl="callout" presStyleIdx="2" presStyleCnt="9"/>
      <dgm:spPr/>
    </dgm:pt>
    <dgm:pt modelId="{4B7DE83B-9BF4-413A-A620-BD7A41492AF9}" type="pres">
      <dgm:prSet presAssocID="{48E45098-554C-40E0-BD93-C8BAD8D47D79}" presName="vertSpace2b" presStyleCnt="0"/>
      <dgm:spPr/>
    </dgm:pt>
    <dgm:pt modelId="{D2186898-6C2C-4C66-A7BD-7BAC61EA7A38}" type="pres">
      <dgm:prSet presAssocID="{83980A10-E0B0-4C82-A4E6-913440DD4588}" presName="thickLine" presStyleLbl="alignNode1" presStyleIdx="1" presStyleCnt="3"/>
      <dgm:spPr/>
    </dgm:pt>
    <dgm:pt modelId="{0C50B10D-6B18-4241-936D-5515718876D8}" type="pres">
      <dgm:prSet presAssocID="{83980A10-E0B0-4C82-A4E6-913440DD4588}" presName="horz1" presStyleCnt="0"/>
      <dgm:spPr/>
    </dgm:pt>
    <dgm:pt modelId="{0ED736C4-F6CB-430C-A76C-3408DE8D3F73}" type="pres">
      <dgm:prSet presAssocID="{83980A10-E0B0-4C82-A4E6-913440DD4588}" presName="tx1" presStyleLbl="revTx" presStyleIdx="4" presStyleCnt="12"/>
      <dgm:spPr/>
    </dgm:pt>
    <dgm:pt modelId="{DAC591B5-A0BC-4FCA-962F-CE0C8884196B}" type="pres">
      <dgm:prSet presAssocID="{83980A10-E0B0-4C82-A4E6-913440DD4588}" presName="vert1" presStyleCnt="0"/>
      <dgm:spPr/>
    </dgm:pt>
    <dgm:pt modelId="{A3A33272-8F29-4878-984D-DDD6AB9B5D18}" type="pres">
      <dgm:prSet presAssocID="{B0ACB191-7F21-4582-BE59-FD6DA1E8A217}" presName="vertSpace2a" presStyleCnt="0"/>
      <dgm:spPr/>
    </dgm:pt>
    <dgm:pt modelId="{4565E6C6-295E-49F9-9365-57498E6889AB}" type="pres">
      <dgm:prSet presAssocID="{B0ACB191-7F21-4582-BE59-FD6DA1E8A217}" presName="horz2" presStyleCnt="0"/>
      <dgm:spPr/>
    </dgm:pt>
    <dgm:pt modelId="{0202E314-0557-431A-94BD-EB73C2B42016}" type="pres">
      <dgm:prSet presAssocID="{B0ACB191-7F21-4582-BE59-FD6DA1E8A217}" presName="horzSpace2" presStyleCnt="0"/>
      <dgm:spPr/>
    </dgm:pt>
    <dgm:pt modelId="{0F2BA3BD-E745-42DA-A691-1A96B39A3254}" type="pres">
      <dgm:prSet presAssocID="{B0ACB191-7F21-4582-BE59-FD6DA1E8A217}" presName="tx2" presStyleLbl="revTx" presStyleIdx="5" presStyleCnt="12"/>
      <dgm:spPr/>
    </dgm:pt>
    <dgm:pt modelId="{DE0F3B71-2089-4FFB-B8A0-B527168DD0C3}" type="pres">
      <dgm:prSet presAssocID="{B0ACB191-7F21-4582-BE59-FD6DA1E8A217}" presName="vert2" presStyleCnt="0"/>
      <dgm:spPr/>
    </dgm:pt>
    <dgm:pt modelId="{E0AB2001-F0DA-4D15-B77C-64A417DDA6E6}" type="pres">
      <dgm:prSet presAssocID="{B0ACB191-7F21-4582-BE59-FD6DA1E8A217}" presName="thinLine2b" presStyleLbl="callout" presStyleIdx="3" presStyleCnt="9"/>
      <dgm:spPr/>
    </dgm:pt>
    <dgm:pt modelId="{CCE2C85A-EB18-49DA-A8F4-2AE8D0F4A1CD}" type="pres">
      <dgm:prSet presAssocID="{B0ACB191-7F21-4582-BE59-FD6DA1E8A217}" presName="vertSpace2b" presStyleCnt="0"/>
      <dgm:spPr/>
    </dgm:pt>
    <dgm:pt modelId="{4F13B8C8-21ED-4138-B020-55EEBC88C875}" type="pres">
      <dgm:prSet presAssocID="{FE63F6E3-6B8F-4A5E-85DC-F999A828E167}" presName="horz2" presStyleCnt="0"/>
      <dgm:spPr/>
    </dgm:pt>
    <dgm:pt modelId="{2192083B-9AE1-463C-B29F-AA9FD86EA00C}" type="pres">
      <dgm:prSet presAssocID="{FE63F6E3-6B8F-4A5E-85DC-F999A828E167}" presName="horzSpace2" presStyleCnt="0"/>
      <dgm:spPr/>
    </dgm:pt>
    <dgm:pt modelId="{D8B0AB69-FE3C-4FD8-8218-A3B74A62CF90}" type="pres">
      <dgm:prSet presAssocID="{FE63F6E3-6B8F-4A5E-85DC-F999A828E167}" presName="tx2" presStyleLbl="revTx" presStyleIdx="6" presStyleCnt="12"/>
      <dgm:spPr/>
    </dgm:pt>
    <dgm:pt modelId="{73E57E56-2570-4394-AAEC-B42A9F26D6A0}" type="pres">
      <dgm:prSet presAssocID="{FE63F6E3-6B8F-4A5E-85DC-F999A828E167}" presName="vert2" presStyleCnt="0"/>
      <dgm:spPr/>
    </dgm:pt>
    <dgm:pt modelId="{84CEE814-5990-4399-A30F-C2A95B24507B}" type="pres">
      <dgm:prSet presAssocID="{FE63F6E3-6B8F-4A5E-85DC-F999A828E167}" presName="thinLine2b" presStyleLbl="callout" presStyleIdx="4" presStyleCnt="9"/>
      <dgm:spPr/>
    </dgm:pt>
    <dgm:pt modelId="{4F55BF5A-917C-46E3-B1F8-86014764C151}" type="pres">
      <dgm:prSet presAssocID="{FE63F6E3-6B8F-4A5E-85DC-F999A828E167}" presName="vertSpace2b" presStyleCnt="0"/>
      <dgm:spPr/>
    </dgm:pt>
    <dgm:pt modelId="{20A42C06-1D79-4E04-9289-1763E11830B0}" type="pres">
      <dgm:prSet presAssocID="{013277D6-FEDF-4A04-96EC-B60ABD84F117}" presName="horz2" presStyleCnt="0"/>
      <dgm:spPr/>
    </dgm:pt>
    <dgm:pt modelId="{D08B9E7A-945B-4340-8DA0-943926E3220B}" type="pres">
      <dgm:prSet presAssocID="{013277D6-FEDF-4A04-96EC-B60ABD84F117}" presName="horzSpace2" presStyleCnt="0"/>
      <dgm:spPr/>
    </dgm:pt>
    <dgm:pt modelId="{CDC17E88-C7D1-4AD6-BC69-DA3CE71CF876}" type="pres">
      <dgm:prSet presAssocID="{013277D6-FEDF-4A04-96EC-B60ABD84F117}" presName="tx2" presStyleLbl="revTx" presStyleIdx="7" presStyleCnt="12"/>
      <dgm:spPr/>
    </dgm:pt>
    <dgm:pt modelId="{3FA7EB76-03DF-4352-BF04-A150003E76B9}" type="pres">
      <dgm:prSet presAssocID="{013277D6-FEDF-4A04-96EC-B60ABD84F117}" presName="vert2" presStyleCnt="0"/>
      <dgm:spPr/>
    </dgm:pt>
    <dgm:pt modelId="{5264A8F4-A635-49AE-9329-135EC6207B8B}" type="pres">
      <dgm:prSet presAssocID="{013277D6-FEDF-4A04-96EC-B60ABD84F117}" presName="thinLine2b" presStyleLbl="callout" presStyleIdx="5" presStyleCnt="9"/>
      <dgm:spPr/>
    </dgm:pt>
    <dgm:pt modelId="{9F5D6EB9-5886-401F-BA90-FCC6E0FC689A}" type="pres">
      <dgm:prSet presAssocID="{013277D6-FEDF-4A04-96EC-B60ABD84F117}" presName="vertSpace2b" presStyleCnt="0"/>
      <dgm:spPr/>
    </dgm:pt>
    <dgm:pt modelId="{C9565DFB-9576-48E5-86AB-DD46C6711421}" type="pres">
      <dgm:prSet presAssocID="{B709A0A0-1003-45B9-B3F5-E0EB31A3FACD}" presName="thickLine" presStyleLbl="alignNode1" presStyleIdx="2" presStyleCnt="3"/>
      <dgm:spPr/>
    </dgm:pt>
    <dgm:pt modelId="{FE925CA5-CB17-4779-B739-381F041F2508}" type="pres">
      <dgm:prSet presAssocID="{B709A0A0-1003-45B9-B3F5-E0EB31A3FACD}" presName="horz1" presStyleCnt="0"/>
      <dgm:spPr/>
    </dgm:pt>
    <dgm:pt modelId="{5C68B184-8D75-49D5-91F2-A3B21CEA390F}" type="pres">
      <dgm:prSet presAssocID="{B709A0A0-1003-45B9-B3F5-E0EB31A3FACD}" presName="tx1" presStyleLbl="revTx" presStyleIdx="8" presStyleCnt="12"/>
      <dgm:spPr/>
    </dgm:pt>
    <dgm:pt modelId="{84D13F30-F563-491E-AE20-79A13D3DC735}" type="pres">
      <dgm:prSet presAssocID="{B709A0A0-1003-45B9-B3F5-E0EB31A3FACD}" presName="vert1" presStyleCnt="0"/>
      <dgm:spPr/>
    </dgm:pt>
    <dgm:pt modelId="{0070F69C-E787-4088-9EEB-34FF88F6CC6F}" type="pres">
      <dgm:prSet presAssocID="{49D3ACD8-719A-409F-921E-DA99204018D9}" presName="vertSpace2a" presStyleCnt="0"/>
      <dgm:spPr/>
    </dgm:pt>
    <dgm:pt modelId="{4EFB0CA7-0A72-443E-B47F-D53403AB84C2}" type="pres">
      <dgm:prSet presAssocID="{49D3ACD8-719A-409F-921E-DA99204018D9}" presName="horz2" presStyleCnt="0"/>
      <dgm:spPr/>
    </dgm:pt>
    <dgm:pt modelId="{B82E66E3-BE50-40B5-B48C-F4FE94C0BCA8}" type="pres">
      <dgm:prSet presAssocID="{49D3ACD8-719A-409F-921E-DA99204018D9}" presName="horzSpace2" presStyleCnt="0"/>
      <dgm:spPr/>
    </dgm:pt>
    <dgm:pt modelId="{1CE8EF0C-329A-48D0-98A7-D9081E7EE8AB}" type="pres">
      <dgm:prSet presAssocID="{49D3ACD8-719A-409F-921E-DA99204018D9}" presName="tx2" presStyleLbl="revTx" presStyleIdx="9" presStyleCnt="12"/>
      <dgm:spPr/>
    </dgm:pt>
    <dgm:pt modelId="{B879C8B0-4D5A-4415-B44B-9F43641FEBBF}" type="pres">
      <dgm:prSet presAssocID="{49D3ACD8-719A-409F-921E-DA99204018D9}" presName="vert2" presStyleCnt="0"/>
      <dgm:spPr/>
    </dgm:pt>
    <dgm:pt modelId="{57EA736D-5617-4B79-9253-5EE65B704B3F}" type="pres">
      <dgm:prSet presAssocID="{49D3ACD8-719A-409F-921E-DA99204018D9}" presName="thinLine2b" presStyleLbl="callout" presStyleIdx="6" presStyleCnt="9"/>
      <dgm:spPr/>
    </dgm:pt>
    <dgm:pt modelId="{491B0888-A61B-40E4-967C-D4C18BCA90A8}" type="pres">
      <dgm:prSet presAssocID="{49D3ACD8-719A-409F-921E-DA99204018D9}" presName="vertSpace2b" presStyleCnt="0"/>
      <dgm:spPr/>
    </dgm:pt>
    <dgm:pt modelId="{86739EC3-B4E5-495D-80E8-45713F38E13E}" type="pres">
      <dgm:prSet presAssocID="{92E54F33-86B7-4363-9888-C6D2339FCC4C}" presName="horz2" presStyleCnt="0"/>
      <dgm:spPr/>
    </dgm:pt>
    <dgm:pt modelId="{57BD54E1-24F8-402C-80D3-472E6B2902B0}" type="pres">
      <dgm:prSet presAssocID="{92E54F33-86B7-4363-9888-C6D2339FCC4C}" presName="horzSpace2" presStyleCnt="0"/>
      <dgm:spPr/>
    </dgm:pt>
    <dgm:pt modelId="{A323BB63-B1D5-43D5-9846-9CC17D99A071}" type="pres">
      <dgm:prSet presAssocID="{92E54F33-86B7-4363-9888-C6D2339FCC4C}" presName="tx2" presStyleLbl="revTx" presStyleIdx="10" presStyleCnt="12"/>
      <dgm:spPr/>
    </dgm:pt>
    <dgm:pt modelId="{189DD410-390E-4110-8E1A-8F240C47F058}" type="pres">
      <dgm:prSet presAssocID="{92E54F33-86B7-4363-9888-C6D2339FCC4C}" presName="vert2" presStyleCnt="0"/>
      <dgm:spPr/>
    </dgm:pt>
    <dgm:pt modelId="{9953F98C-E156-4640-998E-FA663A4F8442}" type="pres">
      <dgm:prSet presAssocID="{92E54F33-86B7-4363-9888-C6D2339FCC4C}" presName="thinLine2b" presStyleLbl="callout" presStyleIdx="7" presStyleCnt="9"/>
      <dgm:spPr/>
    </dgm:pt>
    <dgm:pt modelId="{FC28BD2B-0B51-49F1-99D6-A364C88B914E}" type="pres">
      <dgm:prSet presAssocID="{92E54F33-86B7-4363-9888-C6D2339FCC4C}" presName="vertSpace2b" presStyleCnt="0"/>
      <dgm:spPr/>
    </dgm:pt>
    <dgm:pt modelId="{FEA26DCF-BE3E-4437-A999-B1EC69E05C33}" type="pres">
      <dgm:prSet presAssocID="{509A8B62-F359-4A49-BA7A-11F953AA64FD}" presName="horz2" presStyleCnt="0"/>
      <dgm:spPr/>
    </dgm:pt>
    <dgm:pt modelId="{D4B073A6-DF7B-4DD0-AD0F-7F67BA805255}" type="pres">
      <dgm:prSet presAssocID="{509A8B62-F359-4A49-BA7A-11F953AA64FD}" presName="horzSpace2" presStyleCnt="0"/>
      <dgm:spPr/>
    </dgm:pt>
    <dgm:pt modelId="{61B7A569-012B-4429-BF8D-55C49D4B55F3}" type="pres">
      <dgm:prSet presAssocID="{509A8B62-F359-4A49-BA7A-11F953AA64FD}" presName="tx2" presStyleLbl="revTx" presStyleIdx="11" presStyleCnt="12"/>
      <dgm:spPr/>
    </dgm:pt>
    <dgm:pt modelId="{217AAAC5-0A54-48B6-BBDC-07217C3C479A}" type="pres">
      <dgm:prSet presAssocID="{509A8B62-F359-4A49-BA7A-11F953AA64FD}" presName="vert2" presStyleCnt="0"/>
      <dgm:spPr/>
    </dgm:pt>
    <dgm:pt modelId="{7143C8BD-E649-41D6-9840-992BDADFBEB0}" type="pres">
      <dgm:prSet presAssocID="{509A8B62-F359-4A49-BA7A-11F953AA64FD}" presName="thinLine2b" presStyleLbl="callout" presStyleIdx="8" presStyleCnt="9"/>
      <dgm:spPr/>
    </dgm:pt>
    <dgm:pt modelId="{D1842E27-B489-484B-BABA-C36BD75122AB}" type="pres">
      <dgm:prSet presAssocID="{509A8B62-F359-4A49-BA7A-11F953AA64FD}" presName="vertSpace2b" presStyleCnt="0"/>
      <dgm:spPr/>
    </dgm:pt>
  </dgm:ptLst>
  <dgm:cxnLst>
    <dgm:cxn modelId="{0351EF10-1C59-488D-8647-3BB6CA3830EE}" srcId="{83980A10-E0B0-4C82-A4E6-913440DD4588}" destId="{FE63F6E3-6B8F-4A5E-85DC-F999A828E167}" srcOrd="1" destOrd="0" parTransId="{88177525-8836-40A3-9A0A-6BA4070C468A}" sibTransId="{1C2117ED-51A9-4AEA-BBE8-608A539C2841}"/>
    <dgm:cxn modelId="{C4F7D81A-5820-4E81-83E8-85E89EB1CC81}" type="presOf" srcId="{83980A10-E0B0-4C82-A4E6-913440DD4588}" destId="{0ED736C4-F6CB-430C-A76C-3408DE8D3F73}" srcOrd="0" destOrd="0" presId="urn:microsoft.com/office/officeart/2008/layout/LinedList"/>
    <dgm:cxn modelId="{12620B1F-3C38-4075-A914-47BAEF7292EA}" srcId="{B709A0A0-1003-45B9-B3F5-E0EB31A3FACD}" destId="{92E54F33-86B7-4363-9888-C6D2339FCC4C}" srcOrd="1" destOrd="0" parTransId="{FE5A6B27-CF63-4513-867C-4481E1E1EB04}" sibTransId="{9FF87867-77EF-4410-B1AF-2709A2A901E5}"/>
    <dgm:cxn modelId="{227D0F1F-AAF5-4B34-BF0C-2B1D0BA99B8B}" srcId="{83980A10-E0B0-4C82-A4E6-913440DD4588}" destId="{013277D6-FEDF-4A04-96EC-B60ABD84F117}" srcOrd="2" destOrd="0" parTransId="{B61919A4-F56C-49E9-82C2-934588377E1F}" sibTransId="{09AE73E0-E8CF-443A-A6F3-091E2DFA18D6}"/>
    <dgm:cxn modelId="{1E89CD61-3D89-4C91-8D3A-29F3A5C3A99B}" srcId="{7E1AB635-2B06-4925-AA05-FD870EA702ED}" destId="{83980A10-E0B0-4C82-A4E6-913440DD4588}" srcOrd="1" destOrd="0" parTransId="{56D81CE8-FF51-44FC-850C-39014434CFE3}" sibTransId="{E5C7150D-E9BF-408E-BDBD-9826CB4B93B1}"/>
    <dgm:cxn modelId="{6F258D64-22C1-401E-AA11-A8EF91559819}" srcId="{7E1AB635-2B06-4925-AA05-FD870EA702ED}" destId="{B709A0A0-1003-45B9-B3F5-E0EB31A3FACD}" srcOrd="2" destOrd="0" parTransId="{946AD69E-0B8A-448B-A775-392145B1F568}" sibTransId="{4CCE7E57-8BE5-43F4-A00E-204E505B5E5E}"/>
    <dgm:cxn modelId="{D1FDF444-ED0E-43F8-B41B-4C5F945D41F2}" type="presOf" srcId="{49D3ACD8-719A-409F-921E-DA99204018D9}" destId="{1CE8EF0C-329A-48D0-98A7-D9081E7EE8AB}" srcOrd="0" destOrd="0" presId="urn:microsoft.com/office/officeart/2008/layout/LinedList"/>
    <dgm:cxn modelId="{FC98CA6F-4B80-43E8-97D7-2A1462B997E7}" srcId="{B709A0A0-1003-45B9-B3F5-E0EB31A3FACD}" destId="{509A8B62-F359-4A49-BA7A-11F953AA64FD}" srcOrd="2" destOrd="0" parTransId="{CB13DADD-6DBA-4E1A-A3EC-C8A33B756178}" sibTransId="{727A2680-7170-4BE1-A785-AEFCBA2412F1}"/>
    <dgm:cxn modelId="{CC1AF855-4FFD-4D39-84D1-487D7B078DC9}" type="presOf" srcId="{B709A0A0-1003-45B9-B3F5-E0EB31A3FACD}" destId="{5C68B184-8D75-49D5-91F2-A3B21CEA390F}" srcOrd="0" destOrd="0" presId="urn:microsoft.com/office/officeart/2008/layout/LinedList"/>
    <dgm:cxn modelId="{7B32A880-774C-4DE6-8654-91823A32CF65}" type="presOf" srcId="{013277D6-FEDF-4A04-96EC-B60ABD84F117}" destId="{CDC17E88-C7D1-4AD6-BC69-DA3CE71CF876}" srcOrd="0" destOrd="0" presId="urn:microsoft.com/office/officeart/2008/layout/LinedList"/>
    <dgm:cxn modelId="{C3AC668E-E78D-479A-ACCD-C33AA7A5E71A}" type="presOf" srcId="{48E45098-554C-40E0-BD93-C8BAD8D47D79}" destId="{438804CE-EE65-40C4-9CD7-EFD59CCFA2C6}" srcOrd="0" destOrd="0" presId="urn:microsoft.com/office/officeart/2008/layout/LinedList"/>
    <dgm:cxn modelId="{ABC85A8E-B0A6-4F42-A434-F8F0CE170612}" type="presOf" srcId="{FE63F6E3-6B8F-4A5E-85DC-F999A828E167}" destId="{D8B0AB69-FE3C-4FD8-8218-A3B74A62CF90}" srcOrd="0" destOrd="0" presId="urn:microsoft.com/office/officeart/2008/layout/LinedList"/>
    <dgm:cxn modelId="{20AEA18F-D8F0-495C-8061-A403BF49769D}" type="presOf" srcId="{58A4A526-F900-411E-9342-027048DD7875}" destId="{944EF6C0-5803-499D-98CA-3D12659F2808}" srcOrd="0" destOrd="0" presId="urn:microsoft.com/office/officeart/2008/layout/LinedList"/>
    <dgm:cxn modelId="{7E0BBEA2-D460-4F9B-908E-F163F52A762F}" type="presOf" srcId="{A8568252-AD1C-4B06-A5D5-A922AC1C4687}" destId="{2841DEA1-49E7-4924-9069-DF2B07E5E048}" srcOrd="0" destOrd="0" presId="urn:microsoft.com/office/officeart/2008/layout/LinedList"/>
    <dgm:cxn modelId="{09C30DA4-D85F-4CE9-8B23-09D5E9FC2A4C}" srcId="{A8568252-AD1C-4B06-A5D5-A922AC1C4687}" destId="{48E45098-554C-40E0-BD93-C8BAD8D47D79}" srcOrd="2" destOrd="0" parTransId="{2C4C3476-BD6B-4B46-A6D0-9EE220D046E0}" sibTransId="{51CEE5FB-B41E-417B-8EF9-3A5D7234C5AD}"/>
    <dgm:cxn modelId="{516CFAAF-EA84-4DCE-AF77-6BBE04F66BB4}" srcId="{B709A0A0-1003-45B9-B3F5-E0EB31A3FACD}" destId="{49D3ACD8-719A-409F-921E-DA99204018D9}" srcOrd="0" destOrd="0" parTransId="{FB473637-9FAC-4875-80EC-6795EA791E45}" sibTransId="{0C37C3F5-D822-4496-A79B-4638DF3E7402}"/>
    <dgm:cxn modelId="{38965FB5-4BA1-4928-9ED1-248D5DEC15E2}" type="presOf" srcId="{92E54F33-86B7-4363-9888-C6D2339FCC4C}" destId="{A323BB63-B1D5-43D5-9846-9CC17D99A071}" srcOrd="0" destOrd="0" presId="urn:microsoft.com/office/officeart/2008/layout/LinedList"/>
    <dgm:cxn modelId="{680108BE-F76F-4748-A920-F49BBAEB7EDE}" srcId="{7E1AB635-2B06-4925-AA05-FD870EA702ED}" destId="{A8568252-AD1C-4B06-A5D5-A922AC1C4687}" srcOrd="0" destOrd="0" parTransId="{95EC6C49-0E59-43EE-B71D-950CC6F42A40}" sibTransId="{A4AE86AD-37C0-48EA-A078-8BB7040486AB}"/>
    <dgm:cxn modelId="{772262D1-5339-4C28-8AB3-0DC46799620C}" srcId="{A8568252-AD1C-4B06-A5D5-A922AC1C4687}" destId="{58A4A526-F900-411E-9342-027048DD7875}" srcOrd="1" destOrd="0" parTransId="{D9BD9467-9D6A-4F9E-B8B8-C4E9D0C6B11E}" sibTransId="{EF46323B-ADD2-46E5-AD28-496A4BDDFB60}"/>
    <dgm:cxn modelId="{D0ECAED5-6649-4A04-B957-BD9EF7135B39}" type="presOf" srcId="{B0ACB191-7F21-4582-BE59-FD6DA1E8A217}" destId="{0F2BA3BD-E745-42DA-A691-1A96B39A3254}" srcOrd="0" destOrd="0" presId="urn:microsoft.com/office/officeart/2008/layout/LinedList"/>
    <dgm:cxn modelId="{21A0A3DD-A213-46A0-820C-9016E1FAB19E}" srcId="{83980A10-E0B0-4C82-A4E6-913440DD4588}" destId="{B0ACB191-7F21-4582-BE59-FD6DA1E8A217}" srcOrd="0" destOrd="0" parTransId="{6C298D22-32B9-4A6D-AC25-64238300E045}" sibTransId="{6048A863-BB0B-4140-889F-9EDD3CDFDE63}"/>
    <dgm:cxn modelId="{102A20E4-DB3A-4B31-B045-1A8758CC3CF7}" type="presOf" srcId="{7E1AB635-2B06-4925-AA05-FD870EA702ED}" destId="{FCB552D3-E0A8-4CF2-978E-1FAB8BF69A73}" srcOrd="0" destOrd="0" presId="urn:microsoft.com/office/officeart/2008/layout/LinedList"/>
    <dgm:cxn modelId="{D0879AE4-3780-443B-824B-8D12CC9B425F}" type="presOf" srcId="{7B201811-4FBB-425C-A174-B7F6B2E08CE2}" destId="{3EAC0BFB-384B-44C6-B873-86B93ACBFB9C}" srcOrd="0" destOrd="0" presId="urn:microsoft.com/office/officeart/2008/layout/LinedList"/>
    <dgm:cxn modelId="{1AC5E5ED-5F5A-48E4-A52A-1405D5B65486}" type="presOf" srcId="{509A8B62-F359-4A49-BA7A-11F953AA64FD}" destId="{61B7A569-012B-4429-BF8D-55C49D4B55F3}" srcOrd="0" destOrd="0" presId="urn:microsoft.com/office/officeart/2008/layout/LinedList"/>
    <dgm:cxn modelId="{549120F4-1BD9-4D9A-804D-9E79D0C2E709}" srcId="{A8568252-AD1C-4B06-A5D5-A922AC1C4687}" destId="{7B201811-4FBB-425C-A174-B7F6B2E08CE2}" srcOrd="0" destOrd="0" parTransId="{E9A56A12-BED1-43EE-9ADF-EF43BD7F4129}" sibTransId="{DC33AA88-4AE3-4147-9289-CB49243CDD24}"/>
    <dgm:cxn modelId="{C877EF10-65CE-4F03-8469-079169D0A395}" type="presParOf" srcId="{FCB552D3-E0A8-4CF2-978E-1FAB8BF69A73}" destId="{572032A3-891B-4351-945A-3FCAF498765B}" srcOrd="0" destOrd="0" presId="urn:microsoft.com/office/officeart/2008/layout/LinedList"/>
    <dgm:cxn modelId="{42EA43BA-CE67-43CF-801B-29A210E930E1}" type="presParOf" srcId="{FCB552D3-E0A8-4CF2-978E-1FAB8BF69A73}" destId="{94A1EA52-E43F-4BA4-9E6E-BFBFBB0D0DF7}" srcOrd="1" destOrd="0" presId="urn:microsoft.com/office/officeart/2008/layout/LinedList"/>
    <dgm:cxn modelId="{495AB58F-10AB-47B7-B488-C3FD895C8A4B}" type="presParOf" srcId="{94A1EA52-E43F-4BA4-9E6E-BFBFBB0D0DF7}" destId="{2841DEA1-49E7-4924-9069-DF2B07E5E048}" srcOrd="0" destOrd="0" presId="urn:microsoft.com/office/officeart/2008/layout/LinedList"/>
    <dgm:cxn modelId="{89C06644-A53D-438F-B3E2-C99755A4C2BF}" type="presParOf" srcId="{94A1EA52-E43F-4BA4-9E6E-BFBFBB0D0DF7}" destId="{86FC883C-DC04-4337-91AE-39621FF7A656}" srcOrd="1" destOrd="0" presId="urn:microsoft.com/office/officeart/2008/layout/LinedList"/>
    <dgm:cxn modelId="{0304927F-4018-4C08-ACE7-DAA43EB90CFE}" type="presParOf" srcId="{86FC883C-DC04-4337-91AE-39621FF7A656}" destId="{11D5F566-4F78-4A06-9841-2B829277BFD2}" srcOrd="0" destOrd="0" presId="urn:microsoft.com/office/officeart/2008/layout/LinedList"/>
    <dgm:cxn modelId="{6AF9B189-9035-4D02-BE06-D98BD2D92D3C}" type="presParOf" srcId="{86FC883C-DC04-4337-91AE-39621FF7A656}" destId="{F44C393B-D8F5-4EA3-AD9B-33EA7137A20D}" srcOrd="1" destOrd="0" presId="urn:microsoft.com/office/officeart/2008/layout/LinedList"/>
    <dgm:cxn modelId="{ED394230-585D-48B9-862D-C61CDC761CD3}" type="presParOf" srcId="{F44C393B-D8F5-4EA3-AD9B-33EA7137A20D}" destId="{4E6D4974-7E66-461E-A060-1DDC847EF5D7}" srcOrd="0" destOrd="0" presId="urn:microsoft.com/office/officeart/2008/layout/LinedList"/>
    <dgm:cxn modelId="{1D07DC06-D036-4B07-901B-DF7479DC3191}" type="presParOf" srcId="{F44C393B-D8F5-4EA3-AD9B-33EA7137A20D}" destId="{3EAC0BFB-384B-44C6-B873-86B93ACBFB9C}" srcOrd="1" destOrd="0" presId="urn:microsoft.com/office/officeart/2008/layout/LinedList"/>
    <dgm:cxn modelId="{18A3EA13-DB30-4332-A60D-09B999D1B0C5}" type="presParOf" srcId="{F44C393B-D8F5-4EA3-AD9B-33EA7137A20D}" destId="{A846B0CE-B60B-4FD2-9162-7F771D187308}" srcOrd="2" destOrd="0" presId="urn:microsoft.com/office/officeart/2008/layout/LinedList"/>
    <dgm:cxn modelId="{674E9721-18D4-4A64-84E8-32CE86317ADC}" type="presParOf" srcId="{86FC883C-DC04-4337-91AE-39621FF7A656}" destId="{ACFFFABB-9722-42DF-997C-8D0B7C4AA7FA}" srcOrd="2" destOrd="0" presId="urn:microsoft.com/office/officeart/2008/layout/LinedList"/>
    <dgm:cxn modelId="{1A12CF5A-7080-4831-AB4F-35F3DF38E425}" type="presParOf" srcId="{86FC883C-DC04-4337-91AE-39621FF7A656}" destId="{93E22C52-69BC-44F9-B9C4-B9C66E3EE610}" srcOrd="3" destOrd="0" presId="urn:microsoft.com/office/officeart/2008/layout/LinedList"/>
    <dgm:cxn modelId="{5C70882A-8DDE-4687-9EBF-33567C24C712}" type="presParOf" srcId="{86FC883C-DC04-4337-91AE-39621FF7A656}" destId="{472AF9FA-037C-4A43-9818-A8FD5DFCB508}" srcOrd="4" destOrd="0" presId="urn:microsoft.com/office/officeart/2008/layout/LinedList"/>
    <dgm:cxn modelId="{47FA35ED-780D-4B0E-B7EA-334EA6F60868}" type="presParOf" srcId="{472AF9FA-037C-4A43-9818-A8FD5DFCB508}" destId="{CD9959D7-8647-4227-A037-F8D946B69A6B}" srcOrd="0" destOrd="0" presId="urn:microsoft.com/office/officeart/2008/layout/LinedList"/>
    <dgm:cxn modelId="{574684F9-FD99-4872-B85B-B8DD260BC9C5}" type="presParOf" srcId="{472AF9FA-037C-4A43-9818-A8FD5DFCB508}" destId="{944EF6C0-5803-499D-98CA-3D12659F2808}" srcOrd="1" destOrd="0" presId="urn:microsoft.com/office/officeart/2008/layout/LinedList"/>
    <dgm:cxn modelId="{4E5977F3-1098-4CB3-8B09-333738B67E57}" type="presParOf" srcId="{472AF9FA-037C-4A43-9818-A8FD5DFCB508}" destId="{E026BA19-E553-4317-9395-4E6B231978DD}" srcOrd="2" destOrd="0" presId="urn:microsoft.com/office/officeart/2008/layout/LinedList"/>
    <dgm:cxn modelId="{F0FCDAFE-A27C-4F67-9181-D70DD4644803}" type="presParOf" srcId="{86FC883C-DC04-4337-91AE-39621FF7A656}" destId="{CCA2D30F-943C-431A-B6DE-967076ABFC2E}" srcOrd="5" destOrd="0" presId="urn:microsoft.com/office/officeart/2008/layout/LinedList"/>
    <dgm:cxn modelId="{93D03674-AE3F-4CBD-8B5E-C737F0FEB72E}" type="presParOf" srcId="{86FC883C-DC04-4337-91AE-39621FF7A656}" destId="{59076C59-3766-446B-A28A-92126CF3044E}" srcOrd="6" destOrd="0" presId="urn:microsoft.com/office/officeart/2008/layout/LinedList"/>
    <dgm:cxn modelId="{A5A1B76F-5904-42FD-A1AB-FD023891111B}" type="presParOf" srcId="{86FC883C-DC04-4337-91AE-39621FF7A656}" destId="{D9EA6131-54ED-410F-B25E-411088E6229C}" srcOrd="7" destOrd="0" presId="urn:microsoft.com/office/officeart/2008/layout/LinedList"/>
    <dgm:cxn modelId="{A1B97634-3CCD-4CC3-807A-8D6B064D883C}" type="presParOf" srcId="{D9EA6131-54ED-410F-B25E-411088E6229C}" destId="{05700BDA-2CF0-4DD5-8AD5-ED946103DC10}" srcOrd="0" destOrd="0" presId="urn:microsoft.com/office/officeart/2008/layout/LinedList"/>
    <dgm:cxn modelId="{4A5572D0-CA34-4BDE-BDF7-A6CEBD3AA177}" type="presParOf" srcId="{D9EA6131-54ED-410F-B25E-411088E6229C}" destId="{438804CE-EE65-40C4-9CD7-EFD59CCFA2C6}" srcOrd="1" destOrd="0" presId="urn:microsoft.com/office/officeart/2008/layout/LinedList"/>
    <dgm:cxn modelId="{2734625A-1607-4BE7-AEFC-EAC4F688EB39}" type="presParOf" srcId="{D9EA6131-54ED-410F-B25E-411088E6229C}" destId="{A836934C-CE3F-4EB7-8DC0-F1C430BFDA6F}" srcOrd="2" destOrd="0" presId="urn:microsoft.com/office/officeart/2008/layout/LinedList"/>
    <dgm:cxn modelId="{4B34BB12-E211-47DB-B42E-C1B67B5357F0}" type="presParOf" srcId="{86FC883C-DC04-4337-91AE-39621FF7A656}" destId="{C3D10826-BF76-4833-959E-3274666C68E2}" srcOrd="8" destOrd="0" presId="urn:microsoft.com/office/officeart/2008/layout/LinedList"/>
    <dgm:cxn modelId="{415831BC-7009-4A7E-92F7-3946CB713488}" type="presParOf" srcId="{86FC883C-DC04-4337-91AE-39621FF7A656}" destId="{4B7DE83B-9BF4-413A-A620-BD7A41492AF9}" srcOrd="9" destOrd="0" presId="urn:microsoft.com/office/officeart/2008/layout/LinedList"/>
    <dgm:cxn modelId="{5325C560-2DCF-4A00-BE00-F4440E755E66}" type="presParOf" srcId="{FCB552D3-E0A8-4CF2-978E-1FAB8BF69A73}" destId="{D2186898-6C2C-4C66-A7BD-7BAC61EA7A38}" srcOrd="2" destOrd="0" presId="urn:microsoft.com/office/officeart/2008/layout/LinedList"/>
    <dgm:cxn modelId="{67B3B79C-2066-466E-AD37-BD313A7D5668}" type="presParOf" srcId="{FCB552D3-E0A8-4CF2-978E-1FAB8BF69A73}" destId="{0C50B10D-6B18-4241-936D-5515718876D8}" srcOrd="3" destOrd="0" presId="urn:microsoft.com/office/officeart/2008/layout/LinedList"/>
    <dgm:cxn modelId="{DF8E9A38-BD84-49E0-83D1-C7668772534D}" type="presParOf" srcId="{0C50B10D-6B18-4241-936D-5515718876D8}" destId="{0ED736C4-F6CB-430C-A76C-3408DE8D3F73}" srcOrd="0" destOrd="0" presId="urn:microsoft.com/office/officeart/2008/layout/LinedList"/>
    <dgm:cxn modelId="{1F165525-875D-496F-9B2E-C7612F8E5A4A}" type="presParOf" srcId="{0C50B10D-6B18-4241-936D-5515718876D8}" destId="{DAC591B5-A0BC-4FCA-962F-CE0C8884196B}" srcOrd="1" destOrd="0" presId="urn:microsoft.com/office/officeart/2008/layout/LinedList"/>
    <dgm:cxn modelId="{42DD7446-2FFD-4500-A33A-8A958418C479}" type="presParOf" srcId="{DAC591B5-A0BC-4FCA-962F-CE0C8884196B}" destId="{A3A33272-8F29-4878-984D-DDD6AB9B5D18}" srcOrd="0" destOrd="0" presId="urn:microsoft.com/office/officeart/2008/layout/LinedList"/>
    <dgm:cxn modelId="{96F0F637-D0E1-4CB3-9316-7B72DF9BAE83}" type="presParOf" srcId="{DAC591B5-A0BC-4FCA-962F-CE0C8884196B}" destId="{4565E6C6-295E-49F9-9365-57498E6889AB}" srcOrd="1" destOrd="0" presId="urn:microsoft.com/office/officeart/2008/layout/LinedList"/>
    <dgm:cxn modelId="{646F312A-C2F0-4679-8D98-A483EB80323E}" type="presParOf" srcId="{4565E6C6-295E-49F9-9365-57498E6889AB}" destId="{0202E314-0557-431A-94BD-EB73C2B42016}" srcOrd="0" destOrd="0" presId="urn:microsoft.com/office/officeart/2008/layout/LinedList"/>
    <dgm:cxn modelId="{944A54C9-D93C-4570-A5A8-7782A942407F}" type="presParOf" srcId="{4565E6C6-295E-49F9-9365-57498E6889AB}" destId="{0F2BA3BD-E745-42DA-A691-1A96B39A3254}" srcOrd="1" destOrd="0" presId="urn:microsoft.com/office/officeart/2008/layout/LinedList"/>
    <dgm:cxn modelId="{332FA4DB-BBB5-49B9-B1C4-E118892C2E3A}" type="presParOf" srcId="{4565E6C6-295E-49F9-9365-57498E6889AB}" destId="{DE0F3B71-2089-4FFB-B8A0-B527168DD0C3}" srcOrd="2" destOrd="0" presId="urn:microsoft.com/office/officeart/2008/layout/LinedList"/>
    <dgm:cxn modelId="{68C9D3A6-E42C-4F8A-A741-B5B59FB21BAA}" type="presParOf" srcId="{DAC591B5-A0BC-4FCA-962F-CE0C8884196B}" destId="{E0AB2001-F0DA-4D15-B77C-64A417DDA6E6}" srcOrd="2" destOrd="0" presId="urn:microsoft.com/office/officeart/2008/layout/LinedList"/>
    <dgm:cxn modelId="{5E43FC9B-EB4C-40C5-A36D-3B7D895E5875}" type="presParOf" srcId="{DAC591B5-A0BC-4FCA-962F-CE0C8884196B}" destId="{CCE2C85A-EB18-49DA-A8F4-2AE8D0F4A1CD}" srcOrd="3" destOrd="0" presId="urn:microsoft.com/office/officeart/2008/layout/LinedList"/>
    <dgm:cxn modelId="{D3A90195-39B3-4769-A841-D818272E4E98}" type="presParOf" srcId="{DAC591B5-A0BC-4FCA-962F-CE0C8884196B}" destId="{4F13B8C8-21ED-4138-B020-55EEBC88C875}" srcOrd="4" destOrd="0" presId="urn:microsoft.com/office/officeart/2008/layout/LinedList"/>
    <dgm:cxn modelId="{4446E6BA-E812-45E9-AD5F-3C979C1D2F8C}" type="presParOf" srcId="{4F13B8C8-21ED-4138-B020-55EEBC88C875}" destId="{2192083B-9AE1-463C-B29F-AA9FD86EA00C}" srcOrd="0" destOrd="0" presId="urn:microsoft.com/office/officeart/2008/layout/LinedList"/>
    <dgm:cxn modelId="{0389F0F1-5ECA-41CC-B589-BF9D7D3BBC07}" type="presParOf" srcId="{4F13B8C8-21ED-4138-B020-55EEBC88C875}" destId="{D8B0AB69-FE3C-4FD8-8218-A3B74A62CF90}" srcOrd="1" destOrd="0" presId="urn:microsoft.com/office/officeart/2008/layout/LinedList"/>
    <dgm:cxn modelId="{F7D74615-91EC-40CC-B582-778033F685E7}" type="presParOf" srcId="{4F13B8C8-21ED-4138-B020-55EEBC88C875}" destId="{73E57E56-2570-4394-AAEC-B42A9F26D6A0}" srcOrd="2" destOrd="0" presId="urn:microsoft.com/office/officeart/2008/layout/LinedList"/>
    <dgm:cxn modelId="{0389A435-56F0-454F-86E3-2C89732FBD1C}" type="presParOf" srcId="{DAC591B5-A0BC-4FCA-962F-CE0C8884196B}" destId="{84CEE814-5990-4399-A30F-C2A95B24507B}" srcOrd="5" destOrd="0" presId="urn:microsoft.com/office/officeart/2008/layout/LinedList"/>
    <dgm:cxn modelId="{04CFE7B6-4B0E-4262-B9F4-4D4E479EEB7F}" type="presParOf" srcId="{DAC591B5-A0BC-4FCA-962F-CE0C8884196B}" destId="{4F55BF5A-917C-46E3-B1F8-86014764C151}" srcOrd="6" destOrd="0" presId="urn:microsoft.com/office/officeart/2008/layout/LinedList"/>
    <dgm:cxn modelId="{FA9F713C-007F-4DD1-A44F-D8F7EE515B23}" type="presParOf" srcId="{DAC591B5-A0BC-4FCA-962F-CE0C8884196B}" destId="{20A42C06-1D79-4E04-9289-1763E11830B0}" srcOrd="7" destOrd="0" presId="urn:microsoft.com/office/officeart/2008/layout/LinedList"/>
    <dgm:cxn modelId="{A92F0835-B5D5-4E38-8780-8E46D75F9436}" type="presParOf" srcId="{20A42C06-1D79-4E04-9289-1763E11830B0}" destId="{D08B9E7A-945B-4340-8DA0-943926E3220B}" srcOrd="0" destOrd="0" presId="urn:microsoft.com/office/officeart/2008/layout/LinedList"/>
    <dgm:cxn modelId="{5FA63F21-967E-46EA-B073-9E70674D3B32}" type="presParOf" srcId="{20A42C06-1D79-4E04-9289-1763E11830B0}" destId="{CDC17E88-C7D1-4AD6-BC69-DA3CE71CF876}" srcOrd="1" destOrd="0" presId="urn:microsoft.com/office/officeart/2008/layout/LinedList"/>
    <dgm:cxn modelId="{07178690-A14C-4D4D-9F5B-1A4EA6A577BD}" type="presParOf" srcId="{20A42C06-1D79-4E04-9289-1763E11830B0}" destId="{3FA7EB76-03DF-4352-BF04-A150003E76B9}" srcOrd="2" destOrd="0" presId="urn:microsoft.com/office/officeart/2008/layout/LinedList"/>
    <dgm:cxn modelId="{2F038876-2057-431B-BD5C-99167D45E6D0}" type="presParOf" srcId="{DAC591B5-A0BC-4FCA-962F-CE0C8884196B}" destId="{5264A8F4-A635-49AE-9329-135EC6207B8B}" srcOrd="8" destOrd="0" presId="urn:microsoft.com/office/officeart/2008/layout/LinedList"/>
    <dgm:cxn modelId="{25D68808-4852-4552-B646-08A2BD768118}" type="presParOf" srcId="{DAC591B5-A0BC-4FCA-962F-CE0C8884196B}" destId="{9F5D6EB9-5886-401F-BA90-FCC6E0FC689A}" srcOrd="9" destOrd="0" presId="urn:microsoft.com/office/officeart/2008/layout/LinedList"/>
    <dgm:cxn modelId="{FFDE7B80-7820-4FDA-8216-66E4C411331F}" type="presParOf" srcId="{FCB552D3-E0A8-4CF2-978E-1FAB8BF69A73}" destId="{C9565DFB-9576-48E5-86AB-DD46C6711421}" srcOrd="4" destOrd="0" presId="urn:microsoft.com/office/officeart/2008/layout/LinedList"/>
    <dgm:cxn modelId="{32042968-680F-45A3-A617-646BE4787250}" type="presParOf" srcId="{FCB552D3-E0A8-4CF2-978E-1FAB8BF69A73}" destId="{FE925CA5-CB17-4779-B739-381F041F2508}" srcOrd="5" destOrd="0" presId="urn:microsoft.com/office/officeart/2008/layout/LinedList"/>
    <dgm:cxn modelId="{B73A198A-D6B3-4313-AABC-7EEDDDB678D5}" type="presParOf" srcId="{FE925CA5-CB17-4779-B739-381F041F2508}" destId="{5C68B184-8D75-49D5-91F2-A3B21CEA390F}" srcOrd="0" destOrd="0" presId="urn:microsoft.com/office/officeart/2008/layout/LinedList"/>
    <dgm:cxn modelId="{7F2FCD9C-E25D-483B-841B-C76A85643B17}" type="presParOf" srcId="{FE925CA5-CB17-4779-B739-381F041F2508}" destId="{84D13F30-F563-491E-AE20-79A13D3DC735}" srcOrd="1" destOrd="0" presId="urn:microsoft.com/office/officeart/2008/layout/LinedList"/>
    <dgm:cxn modelId="{5C6DBC4F-7C41-458B-A9E2-811AB7A2253E}" type="presParOf" srcId="{84D13F30-F563-491E-AE20-79A13D3DC735}" destId="{0070F69C-E787-4088-9EEB-34FF88F6CC6F}" srcOrd="0" destOrd="0" presId="urn:microsoft.com/office/officeart/2008/layout/LinedList"/>
    <dgm:cxn modelId="{F0035756-5AFE-4101-9094-E5F8AF66EAAB}" type="presParOf" srcId="{84D13F30-F563-491E-AE20-79A13D3DC735}" destId="{4EFB0CA7-0A72-443E-B47F-D53403AB84C2}" srcOrd="1" destOrd="0" presId="urn:microsoft.com/office/officeart/2008/layout/LinedList"/>
    <dgm:cxn modelId="{78C25B93-DDFD-4CFE-A9BD-BDF3F12DD96D}" type="presParOf" srcId="{4EFB0CA7-0A72-443E-B47F-D53403AB84C2}" destId="{B82E66E3-BE50-40B5-B48C-F4FE94C0BCA8}" srcOrd="0" destOrd="0" presId="urn:microsoft.com/office/officeart/2008/layout/LinedList"/>
    <dgm:cxn modelId="{7AE8A721-FB59-419C-ADEE-AD0A5B00333C}" type="presParOf" srcId="{4EFB0CA7-0A72-443E-B47F-D53403AB84C2}" destId="{1CE8EF0C-329A-48D0-98A7-D9081E7EE8AB}" srcOrd="1" destOrd="0" presId="urn:microsoft.com/office/officeart/2008/layout/LinedList"/>
    <dgm:cxn modelId="{E33FE9AC-7782-4B4A-B076-6D3D17C770CA}" type="presParOf" srcId="{4EFB0CA7-0A72-443E-B47F-D53403AB84C2}" destId="{B879C8B0-4D5A-4415-B44B-9F43641FEBBF}" srcOrd="2" destOrd="0" presId="urn:microsoft.com/office/officeart/2008/layout/LinedList"/>
    <dgm:cxn modelId="{0AB0AB87-F9F9-4FC2-8886-B2FE3D3934EB}" type="presParOf" srcId="{84D13F30-F563-491E-AE20-79A13D3DC735}" destId="{57EA736D-5617-4B79-9253-5EE65B704B3F}" srcOrd="2" destOrd="0" presId="urn:microsoft.com/office/officeart/2008/layout/LinedList"/>
    <dgm:cxn modelId="{AA3A8851-C7D7-420E-814B-C90325816FE6}" type="presParOf" srcId="{84D13F30-F563-491E-AE20-79A13D3DC735}" destId="{491B0888-A61B-40E4-967C-D4C18BCA90A8}" srcOrd="3" destOrd="0" presId="urn:microsoft.com/office/officeart/2008/layout/LinedList"/>
    <dgm:cxn modelId="{29D9E920-0750-4DCB-8646-082C1C47F5D2}" type="presParOf" srcId="{84D13F30-F563-491E-AE20-79A13D3DC735}" destId="{86739EC3-B4E5-495D-80E8-45713F38E13E}" srcOrd="4" destOrd="0" presId="urn:microsoft.com/office/officeart/2008/layout/LinedList"/>
    <dgm:cxn modelId="{0B73150E-4940-4DAB-A538-A74ABB57AE98}" type="presParOf" srcId="{86739EC3-B4E5-495D-80E8-45713F38E13E}" destId="{57BD54E1-24F8-402C-80D3-472E6B2902B0}" srcOrd="0" destOrd="0" presId="urn:microsoft.com/office/officeart/2008/layout/LinedList"/>
    <dgm:cxn modelId="{AC638F6E-0A4A-4963-B47D-4ACEC0FAE78C}" type="presParOf" srcId="{86739EC3-B4E5-495D-80E8-45713F38E13E}" destId="{A323BB63-B1D5-43D5-9846-9CC17D99A071}" srcOrd="1" destOrd="0" presId="urn:microsoft.com/office/officeart/2008/layout/LinedList"/>
    <dgm:cxn modelId="{3E5EA751-9C66-4CF5-8A3A-C5910AB03913}" type="presParOf" srcId="{86739EC3-B4E5-495D-80E8-45713F38E13E}" destId="{189DD410-390E-4110-8E1A-8F240C47F058}" srcOrd="2" destOrd="0" presId="urn:microsoft.com/office/officeart/2008/layout/LinedList"/>
    <dgm:cxn modelId="{6CFA5BBD-65B8-4F2D-8E83-C24861E9D444}" type="presParOf" srcId="{84D13F30-F563-491E-AE20-79A13D3DC735}" destId="{9953F98C-E156-4640-998E-FA663A4F8442}" srcOrd="5" destOrd="0" presId="urn:microsoft.com/office/officeart/2008/layout/LinedList"/>
    <dgm:cxn modelId="{28B05B33-8309-4081-9D0B-CDE019BCD327}" type="presParOf" srcId="{84D13F30-F563-491E-AE20-79A13D3DC735}" destId="{FC28BD2B-0B51-49F1-99D6-A364C88B914E}" srcOrd="6" destOrd="0" presId="urn:microsoft.com/office/officeart/2008/layout/LinedList"/>
    <dgm:cxn modelId="{9273AC97-888C-4A5F-9F3F-2A6930DB6E44}" type="presParOf" srcId="{84D13F30-F563-491E-AE20-79A13D3DC735}" destId="{FEA26DCF-BE3E-4437-A999-B1EC69E05C33}" srcOrd="7" destOrd="0" presId="urn:microsoft.com/office/officeart/2008/layout/LinedList"/>
    <dgm:cxn modelId="{76978138-8A27-4AF3-AFC7-9D91187D116D}" type="presParOf" srcId="{FEA26DCF-BE3E-4437-A999-B1EC69E05C33}" destId="{D4B073A6-DF7B-4DD0-AD0F-7F67BA805255}" srcOrd="0" destOrd="0" presId="urn:microsoft.com/office/officeart/2008/layout/LinedList"/>
    <dgm:cxn modelId="{2C7EDF93-0A22-4396-A50F-32F343526605}" type="presParOf" srcId="{FEA26DCF-BE3E-4437-A999-B1EC69E05C33}" destId="{61B7A569-012B-4429-BF8D-55C49D4B55F3}" srcOrd="1" destOrd="0" presId="urn:microsoft.com/office/officeart/2008/layout/LinedList"/>
    <dgm:cxn modelId="{87D82CC7-94F7-43C6-8BCD-B0BDB26BE78D}" type="presParOf" srcId="{FEA26DCF-BE3E-4437-A999-B1EC69E05C33}" destId="{217AAAC5-0A54-48B6-BBDC-07217C3C479A}" srcOrd="2" destOrd="0" presId="urn:microsoft.com/office/officeart/2008/layout/LinedList"/>
    <dgm:cxn modelId="{477FE0FE-7C6F-4D0B-8846-F291DAABE34F}" type="presParOf" srcId="{84D13F30-F563-491E-AE20-79A13D3DC735}" destId="{7143C8BD-E649-41D6-9840-992BDADFBEB0}" srcOrd="8" destOrd="0" presId="urn:microsoft.com/office/officeart/2008/layout/LinedList"/>
    <dgm:cxn modelId="{515E0182-F9FF-4B35-A1BA-71DC69569B9D}" type="presParOf" srcId="{84D13F30-F563-491E-AE20-79A13D3DC735}" destId="{D1842E27-B489-484B-BABA-C36BD75122AB}" srcOrd="9"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AC80FDF4-4652-456C-8B1C-8B78F9EB8DE4}" type="doc">
      <dgm:prSet loTypeId="urn:microsoft.com/office/officeart/2008/layout/LinedList" loCatId="list" qsTypeId="urn:microsoft.com/office/officeart/2005/8/quickstyle/simple4" qsCatId="simple" csTypeId="urn:microsoft.com/office/officeart/2005/8/colors/colorful2" csCatId="colorful"/>
      <dgm:spPr/>
      <dgm:t>
        <a:bodyPr/>
        <a:lstStyle/>
        <a:p>
          <a:endParaRPr lang="en-US"/>
        </a:p>
      </dgm:t>
    </dgm:pt>
    <dgm:pt modelId="{02B2430D-572D-43E6-B8F7-5788BAA1C799}">
      <dgm:prSet/>
      <dgm:spPr/>
      <dgm:t>
        <a:bodyPr/>
        <a:lstStyle/>
        <a:p>
          <a:r>
            <a:rPr lang="en-US"/>
            <a:t>F1 Score </a:t>
          </a:r>
        </a:p>
      </dgm:t>
    </dgm:pt>
    <dgm:pt modelId="{64DF2B49-D5E6-429A-8F90-0622409AC0B2}" type="parTrans" cxnId="{FF3AC0FF-FE3D-4638-AC92-67347AC3F9F1}">
      <dgm:prSet/>
      <dgm:spPr/>
      <dgm:t>
        <a:bodyPr/>
        <a:lstStyle/>
        <a:p>
          <a:endParaRPr lang="en-US"/>
        </a:p>
      </dgm:t>
    </dgm:pt>
    <dgm:pt modelId="{1A4EB93D-0DD0-49D4-80BD-2A23A41CBF75}" type="sibTrans" cxnId="{FF3AC0FF-FE3D-4638-AC92-67347AC3F9F1}">
      <dgm:prSet/>
      <dgm:spPr/>
      <dgm:t>
        <a:bodyPr/>
        <a:lstStyle/>
        <a:p>
          <a:endParaRPr lang="en-US"/>
        </a:p>
      </dgm:t>
    </dgm:pt>
    <dgm:pt modelId="{87169567-A70C-4B3E-90D3-2B98C6152DEB}">
      <dgm:prSet/>
      <dgm:spPr/>
      <dgm:t>
        <a:bodyPr/>
        <a:lstStyle/>
        <a:p>
          <a:r>
            <a:rPr lang="en-US"/>
            <a:t>The F1 score is a combination of precision and recall that is used to measure the overall performance of the model.</a:t>
          </a:r>
        </a:p>
      </dgm:t>
    </dgm:pt>
    <dgm:pt modelId="{ED4F80BF-7623-480B-9BD4-C929383B95A9}" type="parTrans" cxnId="{A8CFDA18-FCCD-4BA2-92FD-DF2F1CCE6C12}">
      <dgm:prSet/>
      <dgm:spPr/>
      <dgm:t>
        <a:bodyPr/>
        <a:lstStyle/>
        <a:p>
          <a:endParaRPr lang="en-US"/>
        </a:p>
      </dgm:t>
    </dgm:pt>
    <dgm:pt modelId="{D8677A38-6B00-4CA4-8E4A-7AD5A910FFDD}" type="sibTrans" cxnId="{A8CFDA18-FCCD-4BA2-92FD-DF2F1CCE6C12}">
      <dgm:prSet/>
      <dgm:spPr/>
      <dgm:t>
        <a:bodyPr/>
        <a:lstStyle/>
        <a:p>
          <a:endParaRPr lang="en-US"/>
        </a:p>
      </dgm:t>
    </dgm:pt>
    <dgm:pt modelId="{78ADC815-DB05-44DF-B491-46C842B2146C}">
      <dgm:prSet/>
      <dgm:spPr/>
      <dgm:t>
        <a:bodyPr/>
        <a:lstStyle/>
        <a:p>
          <a:r>
            <a:rPr lang="en-US"/>
            <a:t>It is calculated as: F1 Score = 2 * ((Precision * Recall) / (Precision + Recall))</a:t>
          </a:r>
        </a:p>
      </dgm:t>
    </dgm:pt>
    <dgm:pt modelId="{E9D694D4-9A5A-43DC-AABF-1FF8C93DE459}" type="parTrans" cxnId="{5142EB93-0B78-479B-815B-72F0B3219D65}">
      <dgm:prSet/>
      <dgm:spPr/>
      <dgm:t>
        <a:bodyPr/>
        <a:lstStyle/>
        <a:p>
          <a:endParaRPr lang="en-US"/>
        </a:p>
      </dgm:t>
    </dgm:pt>
    <dgm:pt modelId="{50D782A3-83B6-49F6-8AC7-4E5A06AB5875}" type="sibTrans" cxnId="{5142EB93-0B78-479B-815B-72F0B3219D65}">
      <dgm:prSet/>
      <dgm:spPr/>
      <dgm:t>
        <a:bodyPr/>
        <a:lstStyle/>
        <a:p>
          <a:endParaRPr lang="en-US"/>
        </a:p>
      </dgm:t>
    </dgm:pt>
    <dgm:pt modelId="{A1224D72-D930-4029-893C-EBD0B355454B}">
      <dgm:prSet/>
      <dgm:spPr/>
      <dgm:t>
        <a:bodyPr/>
        <a:lstStyle/>
        <a:p>
          <a:r>
            <a:rPr lang="en-US"/>
            <a:t>Mean Squared Error (MSE)</a:t>
          </a:r>
        </a:p>
      </dgm:t>
    </dgm:pt>
    <dgm:pt modelId="{142CEC4E-90D1-4240-A373-F4EF9DC4ECBC}" type="parTrans" cxnId="{478A174D-636E-4389-BCF5-0DF3D502E72D}">
      <dgm:prSet/>
      <dgm:spPr/>
      <dgm:t>
        <a:bodyPr/>
        <a:lstStyle/>
        <a:p>
          <a:endParaRPr lang="en-US"/>
        </a:p>
      </dgm:t>
    </dgm:pt>
    <dgm:pt modelId="{4A913CA0-6F26-42B2-BAB1-0E0F6932C304}" type="sibTrans" cxnId="{478A174D-636E-4389-BCF5-0DF3D502E72D}">
      <dgm:prSet/>
      <dgm:spPr/>
      <dgm:t>
        <a:bodyPr/>
        <a:lstStyle/>
        <a:p>
          <a:endParaRPr lang="en-US"/>
        </a:p>
      </dgm:t>
    </dgm:pt>
    <dgm:pt modelId="{A0963869-AEDD-4935-BADA-B74828D79910}">
      <dgm:prSet/>
      <dgm:spPr/>
      <dgm:t>
        <a:bodyPr/>
        <a:lstStyle/>
        <a:p>
          <a:r>
            <a:rPr lang="en-US"/>
            <a:t>MSE is a metric used for measuring the performance of regression models. </a:t>
          </a:r>
        </a:p>
      </dgm:t>
    </dgm:pt>
    <dgm:pt modelId="{700A1619-46A1-469E-94D5-D381299A7053}" type="parTrans" cxnId="{C3077D01-4E1D-447C-8354-557B548B895E}">
      <dgm:prSet/>
      <dgm:spPr/>
      <dgm:t>
        <a:bodyPr/>
        <a:lstStyle/>
        <a:p>
          <a:endParaRPr lang="en-US"/>
        </a:p>
      </dgm:t>
    </dgm:pt>
    <dgm:pt modelId="{50B4AE02-A578-4775-830A-6FFCAF1F7431}" type="sibTrans" cxnId="{C3077D01-4E1D-447C-8354-557B548B895E}">
      <dgm:prSet/>
      <dgm:spPr/>
      <dgm:t>
        <a:bodyPr/>
        <a:lstStyle/>
        <a:p>
          <a:endParaRPr lang="en-US"/>
        </a:p>
      </dgm:t>
    </dgm:pt>
    <dgm:pt modelId="{2547FA2A-152D-48D9-969F-218B5FC603F7}">
      <dgm:prSet/>
      <dgm:spPr/>
      <dgm:t>
        <a:bodyPr/>
        <a:lstStyle/>
        <a:p>
          <a:r>
            <a:rPr lang="en-US"/>
            <a:t>It calculates the average of the squared differences between the predicted values and the actual values. </a:t>
          </a:r>
        </a:p>
      </dgm:t>
    </dgm:pt>
    <dgm:pt modelId="{6DC55F1B-D275-4D72-B29C-383CD73BA159}" type="parTrans" cxnId="{501375EB-2375-4B00-8D79-A58AA2109200}">
      <dgm:prSet/>
      <dgm:spPr/>
      <dgm:t>
        <a:bodyPr/>
        <a:lstStyle/>
        <a:p>
          <a:endParaRPr lang="en-US"/>
        </a:p>
      </dgm:t>
    </dgm:pt>
    <dgm:pt modelId="{D108C5FF-06D0-4250-A867-D5A1C0A98918}" type="sibTrans" cxnId="{501375EB-2375-4B00-8D79-A58AA2109200}">
      <dgm:prSet/>
      <dgm:spPr/>
      <dgm:t>
        <a:bodyPr/>
        <a:lstStyle/>
        <a:p>
          <a:endParaRPr lang="en-US"/>
        </a:p>
      </dgm:t>
    </dgm:pt>
    <dgm:pt modelId="{3A307538-4009-4788-A9D7-6BA245B753F1}">
      <dgm:prSet/>
      <dgm:spPr/>
      <dgm:t>
        <a:bodyPr/>
        <a:lstStyle/>
        <a:p>
          <a:r>
            <a:rPr lang="en-US"/>
            <a:t>It is calculated as MSE = (1/n) * Sum[(Predicted Value - Actual Value)^2]</a:t>
          </a:r>
        </a:p>
      </dgm:t>
    </dgm:pt>
    <dgm:pt modelId="{B7B72931-7C06-422F-83B0-5A248A4F37B8}" type="parTrans" cxnId="{48FD5D9B-F209-460D-B2EB-C21621F59A3D}">
      <dgm:prSet/>
      <dgm:spPr/>
      <dgm:t>
        <a:bodyPr/>
        <a:lstStyle/>
        <a:p>
          <a:endParaRPr lang="en-US"/>
        </a:p>
      </dgm:t>
    </dgm:pt>
    <dgm:pt modelId="{9BFEB07F-24E6-44A5-BC79-206505A38486}" type="sibTrans" cxnId="{48FD5D9B-F209-460D-B2EB-C21621F59A3D}">
      <dgm:prSet/>
      <dgm:spPr/>
      <dgm:t>
        <a:bodyPr/>
        <a:lstStyle/>
        <a:p>
          <a:endParaRPr lang="en-US"/>
        </a:p>
      </dgm:t>
    </dgm:pt>
    <dgm:pt modelId="{547F7DAA-4E86-4320-BA7C-9D74AB2B3E06}">
      <dgm:prSet/>
      <dgm:spPr/>
      <dgm:t>
        <a:bodyPr/>
        <a:lstStyle/>
        <a:p>
          <a:r>
            <a:rPr lang="en-US"/>
            <a:t>Mean Absolute Error (MAE)</a:t>
          </a:r>
        </a:p>
      </dgm:t>
    </dgm:pt>
    <dgm:pt modelId="{DE77E090-DAAC-4444-9D1E-0E02ECEAFAF5}" type="parTrans" cxnId="{EC082731-32C6-4FF0-BCF9-C2BBDB3BBF92}">
      <dgm:prSet/>
      <dgm:spPr/>
      <dgm:t>
        <a:bodyPr/>
        <a:lstStyle/>
        <a:p>
          <a:endParaRPr lang="en-US"/>
        </a:p>
      </dgm:t>
    </dgm:pt>
    <dgm:pt modelId="{B125D8B8-BC13-42E7-ACF5-F56C29E432BA}" type="sibTrans" cxnId="{EC082731-32C6-4FF0-BCF9-C2BBDB3BBF92}">
      <dgm:prSet/>
      <dgm:spPr/>
      <dgm:t>
        <a:bodyPr/>
        <a:lstStyle/>
        <a:p>
          <a:endParaRPr lang="en-US"/>
        </a:p>
      </dgm:t>
    </dgm:pt>
    <dgm:pt modelId="{35159052-3763-4CEE-9C9F-1E8242CBA9F9}">
      <dgm:prSet/>
      <dgm:spPr/>
      <dgm:t>
        <a:bodyPr/>
        <a:lstStyle/>
        <a:p>
          <a:r>
            <a:rPr lang="en-US"/>
            <a:t>A common metric used in regression problems. </a:t>
          </a:r>
        </a:p>
      </dgm:t>
    </dgm:pt>
    <dgm:pt modelId="{FBC69203-3EC5-486E-BD98-F62ACC899954}" type="parTrans" cxnId="{08FA52E6-7968-4DBD-8E7C-678435BA88E1}">
      <dgm:prSet/>
      <dgm:spPr/>
      <dgm:t>
        <a:bodyPr/>
        <a:lstStyle/>
        <a:p>
          <a:endParaRPr lang="en-US"/>
        </a:p>
      </dgm:t>
    </dgm:pt>
    <dgm:pt modelId="{C34FFE9C-CA78-4CA1-A674-FFBECCD2A826}" type="sibTrans" cxnId="{08FA52E6-7968-4DBD-8E7C-678435BA88E1}">
      <dgm:prSet/>
      <dgm:spPr/>
      <dgm:t>
        <a:bodyPr/>
        <a:lstStyle/>
        <a:p>
          <a:endParaRPr lang="en-US"/>
        </a:p>
      </dgm:t>
    </dgm:pt>
    <dgm:pt modelId="{0A963F08-EB41-4533-B49A-F32D5FE8E6B7}">
      <dgm:prSet/>
      <dgm:spPr/>
      <dgm:t>
        <a:bodyPr/>
        <a:lstStyle/>
        <a:p>
          <a:r>
            <a:rPr lang="en-US"/>
            <a:t>It measures the average absolute difference between the predicted and actual values of the target variable.</a:t>
          </a:r>
        </a:p>
      </dgm:t>
    </dgm:pt>
    <dgm:pt modelId="{80EABBB0-3161-4598-A870-D6ABA9CF4848}" type="parTrans" cxnId="{E80DD6DD-E57D-4AC6-B6A6-5DFDEE3EB370}">
      <dgm:prSet/>
      <dgm:spPr/>
      <dgm:t>
        <a:bodyPr/>
        <a:lstStyle/>
        <a:p>
          <a:endParaRPr lang="en-US"/>
        </a:p>
      </dgm:t>
    </dgm:pt>
    <dgm:pt modelId="{BDCE2242-D8A8-4F29-850D-8C7CB3251E48}" type="sibTrans" cxnId="{E80DD6DD-E57D-4AC6-B6A6-5DFDEE3EB370}">
      <dgm:prSet/>
      <dgm:spPr/>
      <dgm:t>
        <a:bodyPr/>
        <a:lstStyle/>
        <a:p>
          <a:endParaRPr lang="en-US"/>
        </a:p>
      </dgm:t>
    </dgm:pt>
    <dgm:pt modelId="{9190C881-CE33-4169-BEFF-CC3317B23977}" type="pres">
      <dgm:prSet presAssocID="{AC80FDF4-4652-456C-8B1C-8B78F9EB8DE4}" presName="vert0" presStyleCnt="0">
        <dgm:presLayoutVars>
          <dgm:dir/>
          <dgm:animOne val="branch"/>
          <dgm:animLvl val="lvl"/>
        </dgm:presLayoutVars>
      </dgm:prSet>
      <dgm:spPr/>
    </dgm:pt>
    <dgm:pt modelId="{93483895-DE41-4D99-9D8C-67EC809E702D}" type="pres">
      <dgm:prSet presAssocID="{02B2430D-572D-43E6-B8F7-5788BAA1C799}" presName="thickLine" presStyleLbl="alignNode1" presStyleIdx="0" presStyleCnt="3"/>
      <dgm:spPr/>
    </dgm:pt>
    <dgm:pt modelId="{756DA01B-FFCB-418E-B33F-EE8837B3AFCF}" type="pres">
      <dgm:prSet presAssocID="{02B2430D-572D-43E6-B8F7-5788BAA1C799}" presName="horz1" presStyleCnt="0"/>
      <dgm:spPr/>
    </dgm:pt>
    <dgm:pt modelId="{08170E25-CBC8-451A-9390-1E330A3CD07B}" type="pres">
      <dgm:prSet presAssocID="{02B2430D-572D-43E6-B8F7-5788BAA1C799}" presName="tx1" presStyleLbl="revTx" presStyleIdx="0" presStyleCnt="10"/>
      <dgm:spPr/>
    </dgm:pt>
    <dgm:pt modelId="{CBD9F2B2-373F-4A9A-9D2D-10678C171280}" type="pres">
      <dgm:prSet presAssocID="{02B2430D-572D-43E6-B8F7-5788BAA1C799}" presName="vert1" presStyleCnt="0"/>
      <dgm:spPr/>
    </dgm:pt>
    <dgm:pt modelId="{C259FE2F-1774-41D0-99EC-1CB3EE02A889}" type="pres">
      <dgm:prSet presAssocID="{87169567-A70C-4B3E-90D3-2B98C6152DEB}" presName="vertSpace2a" presStyleCnt="0"/>
      <dgm:spPr/>
    </dgm:pt>
    <dgm:pt modelId="{451B953D-44F2-48F4-9FFD-CF88A7C85702}" type="pres">
      <dgm:prSet presAssocID="{87169567-A70C-4B3E-90D3-2B98C6152DEB}" presName="horz2" presStyleCnt="0"/>
      <dgm:spPr/>
    </dgm:pt>
    <dgm:pt modelId="{C17E1FB0-BFB9-4565-A869-CE4A4C782F89}" type="pres">
      <dgm:prSet presAssocID="{87169567-A70C-4B3E-90D3-2B98C6152DEB}" presName="horzSpace2" presStyleCnt="0"/>
      <dgm:spPr/>
    </dgm:pt>
    <dgm:pt modelId="{C4910D30-8557-45B9-B269-C8E1890248BD}" type="pres">
      <dgm:prSet presAssocID="{87169567-A70C-4B3E-90D3-2B98C6152DEB}" presName="tx2" presStyleLbl="revTx" presStyleIdx="1" presStyleCnt="10"/>
      <dgm:spPr/>
    </dgm:pt>
    <dgm:pt modelId="{CD14AC87-8F84-4895-B13E-5851B52C19A5}" type="pres">
      <dgm:prSet presAssocID="{87169567-A70C-4B3E-90D3-2B98C6152DEB}" presName="vert2" presStyleCnt="0"/>
      <dgm:spPr/>
    </dgm:pt>
    <dgm:pt modelId="{A1FABC39-CF19-4902-AEC3-4FE5B29E85E2}" type="pres">
      <dgm:prSet presAssocID="{87169567-A70C-4B3E-90D3-2B98C6152DEB}" presName="thinLine2b" presStyleLbl="callout" presStyleIdx="0" presStyleCnt="7"/>
      <dgm:spPr/>
    </dgm:pt>
    <dgm:pt modelId="{2CD96231-5543-4650-9C3F-5281695544E8}" type="pres">
      <dgm:prSet presAssocID="{87169567-A70C-4B3E-90D3-2B98C6152DEB}" presName="vertSpace2b" presStyleCnt="0"/>
      <dgm:spPr/>
    </dgm:pt>
    <dgm:pt modelId="{A519D37F-D85F-4D67-A4ED-9839739B9D94}" type="pres">
      <dgm:prSet presAssocID="{78ADC815-DB05-44DF-B491-46C842B2146C}" presName="horz2" presStyleCnt="0"/>
      <dgm:spPr/>
    </dgm:pt>
    <dgm:pt modelId="{0A4FCB37-3EF2-4620-AEB9-CA3DC8EBB25A}" type="pres">
      <dgm:prSet presAssocID="{78ADC815-DB05-44DF-B491-46C842B2146C}" presName="horzSpace2" presStyleCnt="0"/>
      <dgm:spPr/>
    </dgm:pt>
    <dgm:pt modelId="{640DEB01-ED31-43C4-B359-8E2480504494}" type="pres">
      <dgm:prSet presAssocID="{78ADC815-DB05-44DF-B491-46C842B2146C}" presName="tx2" presStyleLbl="revTx" presStyleIdx="2" presStyleCnt="10"/>
      <dgm:spPr/>
    </dgm:pt>
    <dgm:pt modelId="{6D9FA72A-9DD3-4C0F-B447-0934420F90A6}" type="pres">
      <dgm:prSet presAssocID="{78ADC815-DB05-44DF-B491-46C842B2146C}" presName="vert2" presStyleCnt="0"/>
      <dgm:spPr/>
    </dgm:pt>
    <dgm:pt modelId="{B0F6F57B-4422-41E9-AFF6-AB542FC9631C}" type="pres">
      <dgm:prSet presAssocID="{78ADC815-DB05-44DF-B491-46C842B2146C}" presName="thinLine2b" presStyleLbl="callout" presStyleIdx="1" presStyleCnt="7"/>
      <dgm:spPr/>
    </dgm:pt>
    <dgm:pt modelId="{28B8E317-3DEB-4B38-BDF6-046C5B69BC39}" type="pres">
      <dgm:prSet presAssocID="{78ADC815-DB05-44DF-B491-46C842B2146C}" presName="vertSpace2b" presStyleCnt="0"/>
      <dgm:spPr/>
    </dgm:pt>
    <dgm:pt modelId="{92C9B353-9F5C-45C6-A0B5-4DB99272162D}" type="pres">
      <dgm:prSet presAssocID="{A1224D72-D930-4029-893C-EBD0B355454B}" presName="thickLine" presStyleLbl="alignNode1" presStyleIdx="1" presStyleCnt="3"/>
      <dgm:spPr/>
    </dgm:pt>
    <dgm:pt modelId="{EF958E18-283B-460B-BF62-E74182C394E3}" type="pres">
      <dgm:prSet presAssocID="{A1224D72-D930-4029-893C-EBD0B355454B}" presName="horz1" presStyleCnt="0"/>
      <dgm:spPr/>
    </dgm:pt>
    <dgm:pt modelId="{104630D0-2B76-454C-9EB5-686DA1E173B8}" type="pres">
      <dgm:prSet presAssocID="{A1224D72-D930-4029-893C-EBD0B355454B}" presName="tx1" presStyleLbl="revTx" presStyleIdx="3" presStyleCnt="10"/>
      <dgm:spPr/>
    </dgm:pt>
    <dgm:pt modelId="{B2DCDDA6-1778-4409-AF9E-0615BBCB9D96}" type="pres">
      <dgm:prSet presAssocID="{A1224D72-D930-4029-893C-EBD0B355454B}" presName="vert1" presStyleCnt="0"/>
      <dgm:spPr/>
    </dgm:pt>
    <dgm:pt modelId="{932BD784-DB29-4EEE-805D-6C15CE0617AE}" type="pres">
      <dgm:prSet presAssocID="{A0963869-AEDD-4935-BADA-B74828D79910}" presName="vertSpace2a" presStyleCnt="0"/>
      <dgm:spPr/>
    </dgm:pt>
    <dgm:pt modelId="{67845BC3-7BC1-4E00-8B78-9385605E08C0}" type="pres">
      <dgm:prSet presAssocID="{A0963869-AEDD-4935-BADA-B74828D79910}" presName="horz2" presStyleCnt="0"/>
      <dgm:spPr/>
    </dgm:pt>
    <dgm:pt modelId="{1E3A65AA-7443-4A67-8B22-F93C09ED4B9A}" type="pres">
      <dgm:prSet presAssocID="{A0963869-AEDD-4935-BADA-B74828D79910}" presName="horzSpace2" presStyleCnt="0"/>
      <dgm:spPr/>
    </dgm:pt>
    <dgm:pt modelId="{EF6508AE-6B78-442C-B313-2CAF45C8D5FB}" type="pres">
      <dgm:prSet presAssocID="{A0963869-AEDD-4935-BADA-B74828D79910}" presName="tx2" presStyleLbl="revTx" presStyleIdx="4" presStyleCnt="10"/>
      <dgm:spPr/>
    </dgm:pt>
    <dgm:pt modelId="{8D85755D-3CBF-4B1F-9A49-39C1EB55E2B9}" type="pres">
      <dgm:prSet presAssocID="{A0963869-AEDD-4935-BADA-B74828D79910}" presName="vert2" presStyleCnt="0"/>
      <dgm:spPr/>
    </dgm:pt>
    <dgm:pt modelId="{AF2CE808-88A1-4A2A-9208-3F507BCB7E18}" type="pres">
      <dgm:prSet presAssocID="{A0963869-AEDD-4935-BADA-B74828D79910}" presName="thinLine2b" presStyleLbl="callout" presStyleIdx="2" presStyleCnt="7"/>
      <dgm:spPr/>
    </dgm:pt>
    <dgm:pt modelId="{676552FC-746E-4DF8-9DD1-EB9BE5E0AF6C}" type="pres">
      <dgm:prSet presAssocID="{A0963869-AEDD-4935-BADA-B74828D79910}" presName="vertSpace2b" presStyleCnt="0"/>
      <dgm:spPr/>
    </dgm:pt>
    <dgm:pt modelId="{CCC3CCB6-127B-4968-8648-B3BF80E63B4C}" type="pres">
      <dgm:prSet presAssocID="{2547FA2A-152D-48D9-969F-218B5FC603F7}" presName="horz2" presStyleCnt="0"/>
      <dgm:spPr/>
    </dgm:pt>
    <dgm:pt modelId="{ED8EF080-230A-4187-B6A3-0B1F119B7014}" type="pres">
      <dgm:prSet presAssocID="{2547FA2A-152D-48D9-969F-218B5FC603F7}" presName="horzSpace2" presStyleCnt="0"/>
      <dgm:spPr/>
    </dgm:pt>
    <dgm:pt modelId="{EA579440-D390-4F38-AEAB-8062E299B651}" type="pres">
      <dgm:prSet presAssocID="{2547FA2A-152D-48D9-969F-218B5FC603F7}" presName="tx2" presStyleLbl="revTx" presStyleIdx="5" presStyleCnt="10"/>
      <dgm:spPr/>
    </dgm:pt>
    <dgm:pt modelId="{6159AFFB-4393-48CE-B2FA-F80AD43DEDD1}" type="pres">
      <dgm:prSet presAssocID="{2547FA2A-152D-48D9-969F-218B5FC603F7}" presName="vert2" presStyleCnt="0"/>
      <dgm:spPr/>
    </dgm:pt>
    <dgm:pt modelId="{8EFE99C1-BAA8-4B07-8C16-86E4C10B4853}" type="pres">
      <dgm:prSet presAssocID="{2547FA2A-152D-48D9-969F-218B5FC603F7}" presName="thinLine2b" presStyleLbl="callout" presStyleIdx="3" presStyleCnt="7"/>
      <dgm:spPr/>
    </dgm:pt>
    <dgm:pt modelId="{ACBEAE08-336A-456A-A246-D66DA4DC2ED1}" type="pres">
      <dgm:prSet presAssocID="{2547FA2A-152D-48D9-969F-218B5FC603F7}" presName="vertSpace2b" presStyleCnt="0"/>
      <dgm:spPr/>
    </dgm:pt>
    <dgm:pt modelId="{DBC3108F-D877-4A13-953C-953A0AA5AC7C}" type="pres">
      <dgm:prSet presAssocID="{3A307538-4009-4788-A9D7-6BA245B753F1}" presName="horz2" presStyleCnt="0"/>
      <dgm:spPr/>
    </dgm:pt>
    <dgm:pt modelId="{BD64707D-C544-4A2B-A875-9E7CEA074972}" type="pres">
      <dgm:prSet presAssocID="{3A307538-4009-4788-A9D7-6BA245B753F1}" presName="horzSpace2" presStyleCnt="0"/>
      <dgm:spPr/>
    </dgm:pt>
    <dgm:pt modelId="{E5A80FA0-B3CA-4F2A-A670-75933CB41F26}" type="pres">
      <dgm:prSet presAssocID="{3A307538-4009-4788-A9D7-6BA245B753F1}" presName="tx2" presStyleLbl="revTx" presStyleIdx="6" presStyleCnt="10"/>
      <dgm:spPr/>
    </dgm:pt>
    <dgm:pt modelId="{486EFF78-2177-4B93-97F9-21FA7C9454DF}" type="pres">
      <dgm:prSet presAssocID="{3A307538-4009-4788-A9D7-6BA245B753F1}" presName="vert2" presStyleCnt="0"/>
      <dgm:spPr/>
    </dgm:pt>
    <dgm:pt modelId="{50EACD1A-F87D-477B-843F-B5BCA17062FC}" type="pres">
      <dgm:prSet presAssocID="{3A307538-4009-4788-A9D7-6BA245B753F1}" presName="thinLine2b" presStyleLbl="callout" presStyleIdx="4" presStyleCnt="7"/>
      <dgm:spPr/>
    </dgm:pt>
    <dgm:pt modelId="{2C66EB92-F3F9-47D8-9ACA-58B260FAC15E}" type="pres">
      <dgm:prSet presAssocID="{3A307538-4009-4788-A9D7-6BA245B753F1}" presName="vertSpace2b" presStyleCnt="0"/>
      <dgm:spPr/>
    </dgm:pt>
    <dgm:pt modelId="{4D2106EE-8428-4A87-914E-E27201074457}" type="pres">
      <dgm:prSet presAssocID="{547F7DAA-4E86-4320-BA7C-9D74AB2B3E06}" presName="thickLine" presStyleLbl="alignNode1" presStyleIdx="2" presStyleCnt="3"/>
      <dgm:spPr/>
    </dgm:pt>
    <dgm:pt modelId="{7C85787A-72DF-41F6-8D88-0A3627D53641}" type="pres">
      <dgm:prSet presAssocID="{547F7DAA-4E86-4320-BA7C-9D74AB2B3E06}" presName="horz1" presStyleCnt="0"/>
      <dgm:spPr/>
    </dgm:pt>
    <dgm:pt modelId="{5A3E9BF4-C68C-431F-BB76-ECE60DA14C2B}" type="pres">
      <dgm:prSet presAssocID="{547F7DAA-4E86-4320-BA7C-9D74AB2B3E06}" presName="tx1" presStyleLbl="revTx" presStyleIdx="7" presStyleCnt="10"/>
      <dgm:spPr/>
    </dgm:pt>
    <dgm:pt modelId="{955B1C99-448D-4A0C-819A-37A1F20620E6}" type="pres">
      <dgm:prSet presAssocID="{547F7DAA-4E86-4320-BA7C-9D74AB2B3E06}" presName="vert1" presStyleCnt="0"/>
      <dgm:spPr/>
    </dgm:pt>
    <dgm:pt modelId="{C95D348A-6460-4E9A-A967-E0ABE7894AE8}" type="pres">
      <dgm:prSet presAssocID="{35159052-3763-4CEE-9C9F-1E8242CBA9F9}" presName="vertSpace2a" presStyleCnt="0"/>
      <dgm:spPr/>
    </dgm:pt>
    <dgm:pt modelId="{DEFB4175-5C30-4C6B-B059-AACF83B31F7B}" type="pres">
      <dgm:prSet presAssocID="{35159052-3763-4CEE-9C9F-1E8242CBA9F9}" presName="horz2" presStyleCnt="0"/>
      <dgm:spPr/>
    </dgm:pt>
    <dgm:pt modelId="{D6AF3FD4-12FF-44B0-B326-84602D8FE4CC}" type="pres">
      <dgm:prSet presAssocID="{35159052-3763-4CEE-9C9F-1E8242CBA9F9}" presName="horzSpace2" presStyleCnt="0"/>
      <dgm:spPr/>
    </dgm:pt>
    <dgm:pt modelId="{79B81F1B-7678-41C1-B10F-7AC9145FDADD}" type="pres">
      <dgm:prSet presAssocID="{35159052-3763-4CEE-9C9F-1E8242CBA9F9}" presName="tx2" presStyleLbl="revTx" presStyleIdx="8" presStyleCnt="10"/>
      <dgm:spPr/>
    </dgm:pt>
    <dgm:pt modelId="{6DC367B6-7BC1-4F5D-B0AD-D05C1D6F7285}" type="pres">
      <dgm:prSet presAssocID="{35159052-3763-4CEE-9C9F-1E8242CBA9F9}" presName="vert2" presStyleCnt="0"/>
      <dgm:spPr/>
    </dgm:pt>
    <dgm:pt modelId="{55EB4B7A-22B3-450B-BED6-529FE86CEAEE}" type="pres">
      <dgm:prSet presAssocID="{35159052-3763-4CEE-9C9F-1E8242CBA9F9}" presName="thinLine2b" presStyleLbl="callout" presStyleIdx="5" presStyleCnt="7"/>
      <dgm:spPr/>
    </dgm:pt>
    <dgm:pt modelId="{60C099E6-35BE-4E25-8829-246453529FFC}" type="pres">
      <dgm:prSet presAssocID="{35159052-3763-4CEE-9C9F-1E8242CBA9F9}" presName="vertSpace2b" presStyleCnt="0"/>
      <dgm:spPr/>
    </dgm:pt>
    <dgm:pt modelId="{79578C5D-B127-48BD-A347-E8CB71236D4D}" type="pres">
      <dgm:prSet presAssocID="{0A963F08-EB41-4533-B49A-F32D5FE8E6B7}" presName="horz2" presStyleCnt="0"/>
      <dgm:spPr/>
    </dgm:pt>
    <dgm:pt modelId="{EA92D8C7-8113-4AC4-959E-9D592A44BD86}" type="pres">
      <dgm:prSet presAssocID="{0A963F08-EB41-4533-B49A-F32D5FE8E6B7}" presName="horzSpace2" presStyleCnt="0"/>
      <dgm:spPr/>
    </dgm:pt>
    <dgm:pt modelId="{AD999C42-177F-4D86-939F-C89B58CEF642}" type="pres">
      <dgm:prSet presAssocID="{0A963F08-EB41-4533-B49A-F32D5FE8E6B7}" presName="tx2" presStyleLbl="revTx" presStyleIdx="9" presStyleCnt="10"/>
      <dgm:spPr/>
    </dgm:pt>
    <dgm:pt modelId="{D7F26303-CA47-413E-8EE4-2C94C2B3B389}" type="pres">
      <dgm:prSet presAssocID="{0A963F08-EB41-4533-B49A-F32D5FE8E6B7}" presName="vert2" presStyleCnt="0"/>
      <dgm:spPr/>
    </dgm:pt>
    <dgm:pt modelId="{BCF43EFE-B20A-4F7B-864A-9AA6C7F2CD7C}" type="pres">
      <dgm:prSet presAssocID="{0A963F08-EB41-4533-B49A-F32D5FE8E6B7}" presName="thinLine2b" presStyleLbl="callout" presStyleIdx="6" presStyleCnt="7"/>
      <dgm:spPr/>
    </dgm:pt>
    <dgm:pt modelId="{A96974B8-0D0B-4327-8778-07CD85F1BFEF}" type="pres">
      <dgm:prSet presAssocID="{0A963F08-EB41-4533-B49A-F32D5FE8E6B7}" presName="vertSpace2b" presStyleCnt="0"/>
      <dgm:spPr/>
    </dgm:pt>
  </dgm:ptLst>
  <dgm:cxnLst>
    <dgm:cxn modelId="{C3077D01-4E1D-447C-8354-557B548B895E}" srcId="{A1224D72-D930-4029-893C-EBD0B355454B}" destId="{A0963869-AEDD-4935-BADA-B74828D79910}" srcOrd="0" destOrd="0" parTransId="{700A1619-46A1-469E-94D5-D381299A7053}" sibTransId="{50B4AE02-A578-4775-830A-6FFCAF1F7431}"/>
    <dgm:cxn modelId="{B159B807-E590-465A-A122-F6A82ADAB6E9}" type="presOf" srcId="{AC80FDF4-4652-456C-8B1C-8B78F9EB8DE4}" destId="{9190C881-CE33-4169-BEFF-CC3317B23977}" srcOrd="0" destOrd="0" presId="urn:microsoft.com/office/officeart/2008/layout/LinedList"/>
    <dgm:cxn modelId="{17F3A817-CDF2-4E05-A4FF-6E4A7CD90AA7}" type="presOf" srcId="{2547FA2A-152D-48D9-969F-218B5FC603F7}" destId="{EA579440-D390-4F38-AEAB-8062E299B651}" srcOrd="0" destOrd="0" presId="urn:microsoft.com/office/officeart/2008/layout/LinedList"/>
    <dgm:cxn modelId="{A8CFDA18-FCCD-4BA2-92FD-DF2F1CCE6C12}" srcId="{02B2430D-572D-43E6-B8F7-5788BAA1C799}" destId="{87169567-A70C-4B3E-90D3-2B98C6152DEB}" srcOrd="0" destOrd="0" parTransId="{ED4F80BF-7623-480B-9BD4-C929383B95A9}" sibTransId="{D8677A38-6B00-4CA4-8E4A-7AD5A910FFDD}"/>
    <dgm:cxn modelId="{EC082731-32C6-4FF0-BCF9-C2BBDB3BBF92}" srcId="{AC80FDF4-4652-456C-8B1C-8B78F9EB8DE4}" destId="{547F7DAA-4E86-4320-BA7C-9D74AB2B3E06}" srcOrd="2" destOrd="0" parTransId="{DE77E090-DAAC-4444-9D1E-0E02ECEAFAF5}" sibTransId="{B125D8B8-BC13-42E7-ACF5-F56C29E432BA}"/>
    <dgm:cxn modelId="{DB658C33-0106-4B7C-92A8-0AC6ED78B50D}" type="presOf" srcId="{3A307538-4009-4788-A9D7-6BA245B753F1}" destId="{E5A80FA0-B3CA-4F2A-A670-75933CB41F26}" srcOrd="0" destOrd="0" presId="urn:microsoft.com/office/officeart/2008/layout/LinedList"/>
    <dgm:cxn modelId="{BEC8D033-58FF-4D9A-B176-DE0643750F6E}" type="presOf" srcId="{87169567-A70C-4B3E-90D3-2B98C6152DEB}" destId="{C4910D30-8557-45B9-B269-C8E1890248BD}" srcOrd="0" destOrd="0" presId="urn:microsoft.com/office/officeart/2008/layout/LinedList"/>
    <dgm:cxn modelId="{47D7B33C-7794-4392-932C-B0B14A2462EC}" type="presOf" srcId="{547F7DAA-4E86-4320-BA7C-9D74AB2B3E06}" destId="{5A3E9BF4-C68C-431F-BB76-ECE60DA14C2B}" srcOrd="0" destOrd="0" presId="urn:microsoft.com/office/officeart/2008/layout/LinedList"/>
    <dgm:cxn modelId="{478A174D-636E-4389-BCF5-0DF3D502E72D}" srcId="{AC80FDF4-4652-456C-8B1C-8B78F9EB8DE4}" destId="{A1224D72-D930-4029-893C-EBD0B355454B}" srcOrd="1" destOrd="0" parTransId="{142CEC4E-90D1-4240-A373-F4EF9DC4ECBC}" sibTransId="{4A913CA0-6F26-42B2-BAB1-0E0F6932C304}"/>
    <dgm:cxn modelId="{20EB5674-DE3B-41D7-8F9A-545ADBAAD440}" type="presOf" srcId="{0A963F08-EB41-4533-B49A-F32D5FE8E6B7}" destId="{AD999C42-177F-4D86-939F-C89B58CEF642}" srcOrd="0" destOrd="0" presId="urn:microsoft.com/office/officeart/2008/layout/LinedList"/>
    <dgm:cxn modelId="{5142EB93-0B78-479B-815B-72F0B3219D65}" srcId="{02B2430D-572D-43E6-B8F7-5788BAA1C799}" destId="{78ADC815-DB05-44DF-B491-46C842B2146C}" srcOrd="1" destOrd="0" parTransId="{E9D694D4-9A5A-43DC-AABF-1FF8C93DE459}" sibTransId="{50D782A3-83B6-49F6-8AC7-4E5A06AB5875}"/>
    <dgm:cxn modelId="{89F1B994-2CFE-4A9A-8560-FE27CE5E6632}" type="presOf" srcId="{A0963869-AEDD-4935-BADA-B74828D79910}" destId="{EF6508AE-6B78-442C-B313-2CAF45C8D5FB}" srcOrd="0" destOrd="0" presId="urn:microsoft.com/office/officeart/2008/layout/LinedList"/>
    <dgm:cxn modelId="{48FD5D9B-F209-460D-B2EB-C21621F59A3D}" srcId="{A1224D72-D930-4029-893C-EBD0B355454B}" destId="{3A307538-4009-4788-A9D7-6BA245B753F1}" srcOrd="2" destOrd="0" parTransId="{B7B72931-7C06-422F-83B0-5A248A4F37B8}" sibTransId="{9BFEB07F-24E6-44A5-BC79-206505A38486}"/>
    <dgm:cxn modelId="{4AB72EAA-DFDB-41F2-A154-0303AB8979CC}" type="presOf" srcId="{02B2430D-572D-43E6-B8F7-5788BAA1C799}" destId="{08170E25-CBC8-451A-9390-1E330A3CD07B}" srcOrd="0" destOrd="0" presId="urn:microsoft.com/office/officeart/2008/layout/LinedList"/>
    <dgm:cxn modelId="{34E6F6BF-09C2-4BBC-A8A8-6748F0862F75}" type="presOf" srcId="{A1224D72-D930-4029-893C-EBD0B355454B}" destId="{104630D0-2B76-454C-9EB5-686DA1E173B8}" srcOrd="0" destOrd="0" presId="urn:microsoft.com/office/officeart/2008/layout/LinedList"/>
    <dgm:cxn modelId="{E80DD6DD-E57D-4AC6-B6A6-5DFDEE3EB370}" srcId="{547F7DAA-4E86-4320-BA7C-9D74AB2B3E06}" destId="{0A963F08-EB41-4533-B49A-F32D5FE8E6B7}" srcOrd="1" destOrd="0" parTransId="{80EABBB0-3161-4598-A870-D6ABA9CF4848}" sibTransId="{BDCE2242-D8A8-4F29-850D-8C7CB3251E48}"/>
    <dgm:cxn modelId="{08FA52E6-7968-4DBD-8E7C-678435BA88E1}" srcId="{547F7DAA-4E86-4320-BA7C-9D74AB2B3E06}" destId="{35159052-3763-4CEE-9C9F-1E8242CBA9F9}" srcOrd="0" destOrd="0" parTransId="{FBC69203-3EC5-486E-BD98-F62ACC899954}" sibTransId="{C34FFE9C-CA78-4CA1-A674-FFBECCD2A826}"/>
    <dgm:cxn modelId="{E0B56EE8-3B1B-4242-B135-67428A3F4B1B}" type="presOf" srcId="{78ADC815-DB05-44DF-B491-46C842B2146C}" destId="{640DEB01-ED31-43C4-B359-8E2480504494}" srcOrd="0" destOrd="0" presId="urn:microsoft.com/office/officeart/2008/layout/LinedList"/>
    <dgm:cxn modelId="{501375EB-2375-4B00-8D79-A58AA2109200}" srcId="{A1224D72-D930-4029-893C-EBD0B355454B}" destId="{2547FA2A-152D-48D9-969F-218B5FC603F7}" srcOrd="1" destOrd="0" parTransId="{6DC55F1B-D275-4D72-B29C-383CD73BA159}" sibTransId="{D108C5FF-06D0-4250-A867-D5A1C0A98918}"/>
    <dgm:cxn modelId="{415B27EF-6C37-40F3-BDC1-404467138C9B}" type="presOf" srcId="{35159052-3763-4CEE-9C9F-1E8242CBA9F9}" destId="{79B81F1B-7678-41C1-B10F-7AC9145FDADD}" srcOrd="0" destOrd="0" presId="urn:microsoft.com/office/officeart/2008/layout/LinedList"/>
    <dgm:cxn modelId="{FF3AC0FF-FE3D-4638-AC92-67347AC3F9F1}" srcId="{AC80FDF4-4652-456C-8B1C-8B78F9EB8DE4}" destId="{02B2430D-572D-43E6-B8F7-5788BAA1C799}" srcOrd="0" destOrd="0" parTransId="{64DF2B49-D5E6-429A-8F90-0622409AC0B2}" sibTransId="{1A4EB93D-0DD0-49D4-80BD-2A23A41CBF75}"/>
    <dgm:cxn modelId="{2E1B8AB5-9BD1-4613-BE36-0ACBAF65DE96}" type="presParOf" srcId="{9190C881-CE33-4169-BEFF-CC3317B23977}" destId="{93483895-DE41-4D99-9D8C-67EC809E702D}" srcOrd="0" destOrd="0" presId="urn:microsoft.com/office/officeart/2008/layout/LinedList"/>
    <dgm:cxn modelId="{E8BA72F1-26CF-4EDB-9EA0-94DBE39402F1}" type="presParOf" srcId="{9190C881-CE33-4169-BEFF-CC3317B23977}" destId="{756DA01B-FFCB-418E-B33F-EE8837B3AFCF}" srcOrd="1" destOrd="0" presId="urn:microsoft.com/office/officeart/2008/layout/LinedList"/>
    <dgm:cxn modelId="{95A656D6-6BB3-47C7-A42F-EBEE7FE030BE}" type="presParOf" srcId="{756DA01B-FFCB-418E-B33F-EE8837B3AFCF}" destId="{08170E25-CBC8-451A-9390-1E330A3CD07B}" srcOrd="0" destOrd="0" presId="urn:microsoft.com/office/officeart/2008/layout/LinedList"/>
    <dgm:cxn modelId="{E3A5A6E6-7767-4998-BF99-945D24C1FA66}" type="presParOf" srcId="{756DA01B-FFCB-418E-B33F-EE8837B3AFCF}" destId="{CBD9F2B2-373F-4A9A-9D2D-10678C171280}" srcOrd="1" destOrd="0" presId="urn:microsoft.com/office/officeart/2008/layout/LinedList"/>
    <dgm:cxn modelId="{649C1A05-3FA4-48FF-AAFC-6BB04330A955}" type="presParOf" srcId="{CBD9F2B2-373F-4A9A-9D2D-10678C171280}" destId="{C259FE2F-1774-41D0-99EC-1CB3EE02A889}" srcOrd="0" destOrd="0" presId="urn:microsoft.com/office/officeart/2008/layout/LinedList"/>
    <dgm:cxn modelId="{A6FD5478-2601-44B2-B0DA-5B79D2D1EAA1}" type="presParOf" srcId="{CBD9F2B2-373F-4A9A-9D2D-10678C171280}" destId="{451B953D-44F2-48F4-9FFD-CF88A7C85702}" srcOrd="1" destOrd="0" presId="urn:microsoft.com/office/officeart/2008/layout/LinedList"/>
    <dgm:cxn modelId="{5528E467-894B-4725-9CB7-B4A7425441F0}" type="presParOf" srcId="{451B953D-44F2-48F4-9FFD-CF88A7C85702}" destId="{C17E1FB0-BFB9-4565-A869-CE4A4C782F89}" srcOrd="0" destOrd="0" presId="urn:microsoft.com/office/officeart/2008/layout/LinedList"/>
    <dgm:cxn modelId="{D21C5077-B723-41B5-97DF-DC2C697C217A}" type="presParOf" srcId="{451B953D-44F2-48F4-9FFD-CF88A7C85702}" destId="{C4910D30-8557-45B9-B269-C8E1890248BD}" srcOrd="1" destOrd="0" presId="urn:microsoft.com/office/officeart/2008/layout/LinedList"/>
    <dgm:cxn modelId="{0CF906B1-7642-43BF-84B6-EAEA4889034E}" type="presParOf" srcId="{451B953D-44F2-48F4-9FFD-CF88A7C85702}" destId="{CD14AC87-8F84-4895-B13E-5851B52C19A5}" srcOrd="2" destOrd="0" presId="urn:microsoft.com/office/officeart/2008/layout/LinedList"/>
    <dgm:cxn modelId="{F6536819-F60B-4C1A-A743-50B7B0B25587}" type="presParOf" srcId="{CBD9F2B2-373F-4A9A-9D2D-10678C171280}" destId="{A1FABC39-CF19-4902-AEC3-4FE5B29E85E2}" srcOrd="2" destOrd="0" presId="urn:microsoft.com/office/officeart/2008/layout/LinedList"/>
    <dgm:cxn modelId="{A6DEE5D9-C503-449F-A6AB-1E77DD662805}" type="presParOf" srcId="{CBD9F2B2-373F-4A9A-9D2D-10678C171280}" destId="{2CD96231-5543-4650-9C3F-5281695544E8}" srcOrd="3" destOrd="0" presId="urn:microsoft.com/office/officeart/2008/layout/LinedList"/>
    <dgm:cxn modelId="{0033817E-FB4A-4761-A7C8-0EDA0F7C00C7}" type="presParOf" srcId="{CBD9F2B2-373F-4A9A-9D2D-10678C171280}" destId="{A519D37F-D85F-4D67-A4ED-9839739B9D94}" srcOrd="4" destOrd="0" presId="urn:microsoft.com/office/officeart/2008/layout/LinedList"/>
    <dgm:cxn modelId="{387D3FFC-1598-4657-8721-5A8D0A8E3E81}" type="presParOf" srcId="{A519D37F-D85F-4D67-A4ED-9839739B9D94}" destId="{0A4FCB37-3EF2-4620-AEB9-CA3DC8EBB25A}" srcOrd="0" destOrd="0" presId="urn:microsoft.com/office/officeart/2008/layout/LinedList"/>
    <dgm:cxn modelId="{1F34656C-52A6-4568-8BE6-288C8DF62806}" type="presParOf" srcId="{A519D37F-D85F-4D67-A4ED-9839739B9D94}" destId="{640DEB01-ED31-43C4-B359-8E2480504494}" srcOrd="1" destOrd="0" presId="urn:microsoft.com/office/officeart/2008/layout/LinedList"/>
    <dgm:cxn modelId="{90278665-B9BE-46B5-A562-8E300B4D0F1E}" type="presParOf" srcId="{A519D37F-D85F-4D67-A4ED-9839739B9D94}" destId="{6D9FA72A-9DD3-4C0F-B447-0934420F90A6}" srcOrd="2" destOrd="0" presId="urn:microsoft.com/office/officeart/2008/layout/LinedList"/>
    <dgm:cxn modelId="{2FA73FD2-84C3-4760-A267-64AF6DA91684}" type="presParOf" srcId="{CBD9F2B2-373F-4A9A-9D2D-10678C171280}" destId="{B0F6F57B-4422-41E9-AFF6-AB542FC9631C}" srcOrd="5" destOrd="0" presId="urn:microsoft.com/office/officeart/2008/layout/LinedList"/>
    <dgm:cxn modelId="{9EA45E79-268B-426F-9627-8A574E0DAFB9}" type="presParOf" srcId="{CBD9F2B2-373F-4A9A-9D2D-10678C171280}" destId="{28B8E317-3DEB-4B38-BDF6-046C5B69BC39}" srcOrd="6" destOrd="0" presId="urn:microsoft.com/office/officeart/2008/layout/LinedList"/>
    <dgm:cxn modelId="{9224BC5C-DA6D-4D91-BF84-552FDD0BB386}" type="presParOf" srcId="{9190C881-CE33-4169-BEFF-CC3317B23977}" destId="{92C9B353-9F5C-45C6-A0B5-4DB99272162D}" srcOrd="2" destOrd="0" presId="urn:microsoft.com/office/officeart/2008/layout/LinedList"/>
    <dgm:cxn modelId="{EFF40195-1AE0-4C82-A6A5-3049543AFB95}" type="presParOf" srcId="{9190C881-CE33-4169-BEFF-CC3317B23977}" destId="{EF958E18-283B-460B-BF62-E74182C394E3}" srcOrd="3" destOrd="0" presId="urn:microsoft.com/office/officeart/2008/layout/LinedList"/>
    <dgm:cxn modelId="{216B6D3C-15DE-480C-91BE-07130DD480BF}" type="presParOf" srcId="{EF958E18-283B-460B-BF62-E74182C394E3}" destId="{104630D0-2B76-454C-9EB5-686DA1E173B8}" srcOrd="0" destOrd="0" presId="urn:microsoft.com/office/officeart/2008/layout/LinedList"/>
    <dgm:cxn modelId="{F0EB989A-C5F6-4243-876F-59B9AB0DF3C1}" type="presParOf" srcId="{EF958E18-283B-460B-BF62-E74182C394E3}" destId="{B2DCDDA6-1778-4409-AF9E-0615BBCB9D96}" srcOrd="1" destOrd="0" presId="urn:microsoft.com/office/officeart/2008/layout/LinedList"/>
    <dgm:cxn modelId="{5E069616-0E3E-467B-8960-B51B78C86A87}" type="presParOf" srcId="{B2DCDDA6-1778-4409-AF9E-0615BBCB9D96}" destId="{932BD784-DB29-4EEE-805D-6C15CE0617AE}" srcOrd="0" destOrd="0" presId="urn:microsoft.com/office/officeart/2008/layout/LinedList"/>
    <dgm:cxn modelId="{953B0BD9-269F-4FFF-A663-CF055F1AEBC0}" type="presParOf" srcId="{B2DCDDA6-1778-4409-AF9E-0615BBCB9D96}" destId="{67845BC3-7BC1-4E00-8B78-9385605E08C0}" srcOrd="1" destOrd="0" presId="urn:microsoft.com/office/officeart/2008/layout/LinedList"/>
    <dgm:cxn modelId="{3E70C0BD-BA85-46AF-987C-A550D4AD40D1}" type="presParOf" srcId="{67845BC3-7BC1-4E00-8B78-9385605E08C0}" destId="{1E3A65AA-7443-4A67-8B22-F93C09ED4B9A}" srcOrd="0" destOrd="0" presId="urn:microsoft.com/office/officeart/2008/layout/LinedList"/>
    <dgm:cxn modelId="{AECF85BB-5235-4ED3-A58B-AB1EB4DE22A6}" type="presParOf" srcId="{67845BC3-7BC1-4E00-8B78-9385605E08C0}" destId="{EF6508AE-6B78-442C-B313-2CAF45C8D5FB}" srcOrd="1" destOrd="0" presId="urn:microsoft.com/office/officeart/2008/layout/LinedList"/>
    <dgm:cxn modelId="{ED3DF98A-8C73-4A7E-A2BD-41CD24DD1737}" type="presParOf" srcId="{67845BC3-7BC1-4E00-8B78-9385605E08C0}" destId="{8D85755D-3CBF-4B1F-9A49-39C1EB55E2B9}" srcOrd="2" destOrd="0" presId="urn:microsoft.com/office/officeart/2008/layout/LinedList"/>
    <dgm:cxn modelId="{C347AF68-0C56-4D99-BDCC-E4DBD59CD696}" type="presParOf" srcId="{B2DCDDA6-1778-4409-AF9E-0615BBCB9D96}" destId="{AF2CE808-88A1-4A2A-9208-3F507BCB7E18}" srcOrd="2" destOrd="0" presId="urn:microsoft.com/office/officeart/2008/layout/LinedList"/>
    <dgm:cxn modelId="{4A428E51-2FA6-4143-8B42-94A02DF0ED71}" type="presParOf" srcId="{B2DCDDA6-1778-4409-AF9E-0615BBCB9D96}" destId="{676552FC-746E-4DF8-9DD1-EB9BE5E0AF6C}" srcOrd="3" destOrd="0" presId="urn:microsoft.com/office/officeart/2008/layout/LinedList"/>
    <dgm:cxn modelId="{1C628A18-95FC-4C3A-8538-AE6A6A693B66}" type="presParOf" srcId="{B2DCDDA6-1778-4409-AF9E-0615BBCB9D96}" destId="{CCC3CCB6-127B-4968-8648-B3BF80E63B4C}" srcOrd="4" destOrd="0" presId="urn:microsoft.com/office/officeart/2008/layout/LinedList"/>
    <dgm:cxn modelId="{224826B2-015D-496C-93C5-55C64906EAE3}" type="presParOf" srcId="{CCC3CCB6-127B-4968-8648-B3BF80E63B4C}" destId="{ED8EF080-230A-4187-B6A3-0B1F119B7014}" srcOrd="0" destOrd="0" presId="urn:microsoft.com/office/officeart/2008/layout/LinedList"/>
    <dgm:cxn modelId="{26AB6EB8-275A-4F09-9BEA-254A946842AB}" type="presParOf" srcId="{CCC3CCB6-127B-4968-8648-B3BF80E63B4C}" destId="{EA579440-D390-4F38-AEAB-8062E299B651}" srcOrd="1" destOrd="0" presId="urn:microsoft.com/office/officeart/2008/layout/LinedList"/>
    <dgm:cxn modelId="{F17AAB7F-9C65-44C6-AE18-E612574ADA90}" type="presParOf" srcId="{CCC3CCB6-127B-4968-8648-B3BF80E63B4C}" destId="{6159AFFB-4393-48CE-B2FA-F80AD43DEDD1}" srcOrd="2" destOrd="0" presId="urn:microsoft.com/office/officeart/2008/layout/LinedList"/>
    <dgm:cxn modelId="{F02AECBA-47C7-4C20-99CE-D1F389E01799}" type="presParOf" srcId="{B2DCDDA6-1778-4409-AF9E-0615BBCB9D96}" destId="{8EFE99C1-BAA8-4B07-8C16-86E4C10B4853}" srcOrd="5" destOrd="0" presId="urn:microsoft.com/office/officeart/2008/layout/LinedList"/>
    <dgm:cxn modelId="{CBE1669C-529C-4847-A6D4-153F18EEC18F}" type="presParOf" srcId="{B2DCDDA6-1778-4409-AF9E-0615BBCB9D96}" destId="{ACBEAE08-336A-456A-A246-D66DA4DC2ED1}" srcOrd="6" destOrd="0" presId="urn:microsoft.com/office/officeart/2008/layout/LinedList"/>
    <dgm:cxn modelId="{062F8DCA-3493-4E87-B5E4-6C84BFC68CF5}" type="presParOf" srcId="{B2DCDDA6-1778-4409-AF9E-0615BBCB9D96}" destId="{DBC3108F-D877-4A13-953C-953A0AA5AC7C}" srcOrd="7" destOrd="0" presId="urn:microsoft.com/office/officeart/2008/layout/LinedList"/>
    <dgm:cxn modelId="{B9E5EFDB-445A-4C6B-BD04-C944C6D95DBE}" type="presParOf" srcId="{DBC3108F-D877-4A13-953C-953A0AA5AC7C}" destId="{BD64707D-C544-4A2B-A875-9E7CEA074972}" srcOrd="0" destOrd="0" presId="urn:microsoft.com/office/officeart/2008/layout/LinedList"/>
    <dgm:cxn modelId="{52C6B2F5-6FF4-4526-8597-6B1B56528C55}" type="presParOf" srcId="{DBC3108F-D877-4A13-953C-953A0AA5AC7C}" destId="{E5A80FA0-B3CA-4F2A-A670-75933CB41F26}" srcOrd="1" destOrd="0" presId="urn:microsoft.com/office/officeart/2008/layout/LinedList"/>
    <dgm:cxn modelId="{1206BA01-53F4-4C0B-9ED1-D02E7C6E2599}" type="presParOf" srcId="{DBC3108F-D877-4A13-953C-953A0AA5AC7C}" destId="{486EFF78-2177-4B93-97F9-21FA7C9454DF}" srcOrd="2" destOrd="0" presId="urn:microsoft.com/office/officeart/2008/layout/LinedList"/>
    <dgm:cxn modelId="{4F8D38CB-6DF0-4339-BF06-B29D1097E70A}" type="presParOf" srcId="{B2DCDDA6-1778-4409-AF9E-0615BBCB9D96}" destId="{50EACD1A-F87D-477B-843F-B5BCA17062FC}" srcOrd="8" destOrd="0" presId="urn:microsoft.com/office/officeart/2008/layout/LinedList"/>
    <dgm:cxn modelId="{C7BFDC37-030A-4E5A-BD0A-53DAFC41A45A}" type="presParOf" srcId="{B2DCDDA6-1778-4409-AF9E-0615BBCB9D96}" destId="{2C66EB92-F3F9-47D8-9ACA-58B260FAC15E}" srcOrd="9" destOrd="0" presId="urn:microsoft.com/office/officeart/2008/layout/LinedList"/>
    <dgm:cxn modelId="{816A785A-1589-4CAD-B757-1A4E7D01933A}" type="presParOf" srcId="{9190C881-CE33-4169-BEFF-CC3317B23977}" destId="{4D2106EE-8428-4A87-914E-E27201074457}" srcOrd="4" destOrd="0" presId="urn:microsoft.com/office/officeart/2008/layout/LinedList"/>
    <dgm:cxn modelId="{C9E9FE32-856F-4DD9-B420-E9B1305C4FFD}" type="presParOf" srcId="{9190C881-CE33-4169-BEFF-CC3317B23977}" destId="{7C85787A-72DF-41F6-8D88-0A3627D53641}" srcOrd="5" destOrd="0" presId="urn:microsoft.com/office/officeart/2008/layout/LinedList"/>
    <dgm:cxn modelId="{AEDB7AC7-1873-4E78-A6B3-B5A3FF3E30D9}" type="presParOf" srcId="{7C85787A-72DF-41F6-8D88-0A3627D53641}" destId="{5A3E9BF4-C68C-431F-BB76-ECE60DA14C2B}" srcOrd="0" destOrd="0" presId="urn:microsoft.com/office/officeart/2008/layout/LinedList"/>
    <dgm:cxn modelId="{7CAF635F-2055-4FEE-BD50-467971D76F12}" type="presParOf" srcId="{7C85787A-72DF-41F6-8D88-0A3627D53641}" destId="{955B1C99-448D-4A0C-819A-37A1F20620E6}" srcOrd="1" destOrd="0" presId="urn:microsoft.com/office/officeart/2008/layout/LinedList"/>
    <dgm:cxn modelId="{6B550738-EB35-43A4-9F7E-4405DE362908}" type="presParOf" srcId="{955B1C99-448D-4A0C-819A-37A1F20620E6}" destId="{C95D348A-6460-4E9A-A967-E0ABE7894AE8}" srcOrd="0" destOrd="0" presId="urn:microsoft.com/office/officeart/2008/layout/LinedList"/>
    <dgm:cxn modelId="{75F8D73A-42A6-459A-99A5-666249085BB4}" type="presParOf" srcId="{955B1C99-448D-4A0C-819A-37A1F20620E6}" destId="{DEFB4175-5C30-4C6B-B059-AACF83B31F7B}" srcOrd="1" destOrd="0" presId="urn:microsoft.com/office/officeart/2008/layout/LinedList"/>
    <dgm:cxn modelId="{92F58AFA-7DD4-4232-9849-BE69A17ABD88}" type="presParOf" srcId="{DEFB4175-5C30-4C6B-B059-AACF83B31F7B}" destId="{D6AF3FD4-12FF-44B0-B326-84602D8FE4CC}" srcOrd="0" destOrd="0" presId="urn:microsoft.com/office/officeart/2008/layout/LinedList"/>
    <dgm:cxn modelId="{979FE564-46AD-4E32-8CE3-34E46DC4268F}" type="presParOf" srcId="{DEFB4175-5C30-4C6B-B059-AACF83B31F7B}" destId="{79B81F1B-7678-41C1-B10F-7AC9145FDADD}" srcOrd="1" destOrd="0" presId="urn:microsoft.com/office/officeart/2008/layout/LinedList"/>
    <dgm:cxn modelId="{99418300-4AA3-4608-B22D-A7A6086673C2}" type="presParOf" srcId="{DEFB4175-5C30-4C6B-B059-AACF83B31F7B}" destId="{6DC367B6-7BC1-4F5D-B0AD-D05C1D6F7285}" srcOrd="2" destOrd="0" presId="urn:microsoft.com/office/officeart/2008/layout/LinedList"/>
    <dgm:cxn modelId="{F821EF3F-FD36-4C1A-B794-6D5BA5D044C0}" type="presParOf" srcId="{955B1C99-448D-4A0C-819A-37A1F20620E6}" destId="{55EB4B7A-22B3-450B-BED6-529FE86CEAEE}" srcOrd="2" destOrd="0" presId="urn:microsoft.com/office/officeart/2008/layout/LinedList"/>
    <dgm:cxn modelId="{F46D0554-FD98-4046-AB83-965B74421B3F}" type="presParOf" srcId="{955B1C99-448D-4A0C-819A-37A1F20620E6}" destId="{60C099E6-35BE-4E25-8829-246453529FFC}" srcOrd="3" destOrd="0" presId="urn:microsoft.com/office/officeart/2008/layout/LinedList"/>
    <dgm:cxn modelId="{E1EB336A-18F9-4E46-9A0C-92B16D3C5717}" type="presParOf" srcId="{955B1C99-448D-4A0C-819A-37A1F20620E6}" destId="{79578C5D-B127-48BD-A347-E8CB71236D4D}" srcOrd="4" destOrd="0" presId="urn:microsoft.com/office/officeart/2008/layout/LinedList"/>
    <dgm:cxn modelId="{A6CE1B1C-DC48-4039-911E-A9165E5A5027}" type="presParOf" srcId="{79578C5D-B127-48BD-A347-E8CB71236D4D}" destId="{EA92D8C7-8113-4AC4-959E-9D592A44BD86}" srcOrd="0" destOrd="0" presId="urn:microsoft.com/office/officeart/2008/layout/LinedList"/>
    <dgm:cxn modelId="{C50DA14F-D9EA-44DA-AAB6-6EC32383B2E1}" type="presParOf" srcId="{79578C5D-B127-48BD-A347-E8CB71236D4D}" destId="{AD999C42-177F-4D86-939F-C89B58CEF642}" srcOrd="1" destOrd="0" presId="urn:microsoft.com/office/officeart/2008/layout/LinedList"/>
    <dgm:cxn modelId="{FC3BBC38-1CD9-48ED-95AB-19BF07C4C871}" type="presParOf" srcId="{79578C5D-B127-48BD-A347-E8CB71236D4D}" destId="{D7F26303-CA47-413E-8EE4-2C94C2B3B389}" srcOrd="2" destOrd="0" presId="urn:microsoft.com/office/officeart/2008/layout/LinedList"/>
    <dgm:cxn modelId="{59E24E79-1CF6-41CE-837B-ABCC7C4C827F}" type="presParOf" srcId="{955B1C99-448D-4A0C-819A-37A1F20620E6}" destId="{BCF43EFE-B20A-4F7B-864A-9AA6C7F2CD7C}" srcOrd="5" destOrd="0" presId="urn:microsoft.com/office/officeart/2008/layout/LinedList"/>
    <dgm:cxn modelId="{4FFB4CB5-3251-47DB-AECA-B98FC5DE9774}" type="presParOf" srcId="{955B1C99-448D-4A0C-819A-37A1F20620E6}" destId="{A96974B8-0D0B-4327-8778-07CD85F1BFEF}" srcOrd="6"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9546527-4024-4A99-99A7-D0959816B870}"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5C2C25D-F5D5-4E63-B6AE-9CCEF5072888}">
      <dgm:prSet/>
      <dgm:spPr/>
      <dgm:t>
        <a:bodyPr/>
        <a:lstStyle/>
        <a:p>
          <a:pPr>
            <a:defRPr b="1"/>
          </a:pPr>
          <a:r>
            <a:rPr lang="en-US" dirty="0"/>
            <a:t>Types of uninformed search algorithms </a:t>
          </a:r>
        </a:p>
      </dgm:t>
    </dgm:pt>
    <dgm:pt modelId="{CE7EC996-1A47-4FF2-B885-6143E54348F0}" type="parTrans" cxnId="{47F237FE-A706-4136-A404-A7E17D274848}">
      <dgm:prSet/>
      <dgm:spPr/>
      <dgm:t>
        <a:bodyPr/>
        <a:lstStyle/>
        <a:p>
          <a:endParaRPr lang="en-US"/>
        </a:p>
      </dgm:t>
    </dgm:pt>
    <dgm:pt modelId="{6D29A07D-43EF-46EC-A805-33C1C7522F2C}" type="sibTrans" cxnId="{47F237FE-A706-4136-A404-A7E17D274848}">
      <dgm:prSet/>
      <dgm:spPr/>
      <dgm:t>
        <a:bodyPr/>
        <a:lstStyle/>
        <a:p>
          <a:endParaRPr lang="en-US"/>
        </a:p>
      </dgm:t>
    </dgm:pt>
    <dgm:pt modelId="{C7B132A1-9718-43A9-88F8-0BE87834AA1A}">
      <dgm:prSet custT="1"/>
      <dgm:spPr/>
      <dgm:t>
        <a:bodyPr/>
        <a:lstStyle/>
        <a:p>
          <a:r>
            <a:rPr lang="en-US" sz="1400" dirty="0"/>
            <a:t>Breadth First Search (BFS)</a:t>
          </a:r>
        </a:p>
      </dgm:t>
    </dgm:pt>
    <dgm:pt modelId="{8788F6D2-6060-4FBF-AE71-6208DADD1332}" type="parTrans" cxnId="{526F8426-DADB-4B18-8710-277094F19342}">
      <dgm:prSet/>
      <dgm:spPr/>
      <dgm:t>
        <a:bodyPr/>
        <a:lstStyle/>
        <a:p>
          <a:endParaRPr lang="en-US"/>
        </a:p>
      </dgm:t>
    </dgm:pt>
    <dgm:pt modelId="{3969EF07-4025-4FEF-9AF4-91DE1BF9A695}" type="sibTrans" cxnId="{526F8426-DADB-4B18-8710-277094F19342}">
      <dgm:prSet/>
      <dgm:spPr/>
      <dgm:t>
        <a:bodyPr/>
        <a:lstStyle/>
        <a:p>
          <a:endParaRPr lang="en-US"/>
        </a:p>
      </dgm:t>
    </dgm:pt>
    <dgm:pt modelId="{5B1EECE5-B290-4DD1-B367-2F782A9EAC67}">
      <dgm:prSet custT="1"/>
      <dgm:spPr/>
      <dgm:t>
        <a:bodyPr/>
        <a:lstStyle/>
        <a:p>
          <a:r>
            <a:rPr lang="en-US" sz="1400" dirty="0"/>
            <a:t>Uniform Cost Search (UCS)</a:t>
          </a:r>
        </a:p>
      </dgm:t>
    </dgm:pt>
    <dgm:pt modelId="{E26AB73E-A593-4BCE-9766-CF8800020659}" type="parTrans" cxnId="{02A5508D-0E38-4390-98E7-C573B3D60025}">
      <dgm:prSet/>
      <dgm:spPr/>
      <dgm:t>
        <a:bodyPr/>
        <a:lstStyle/>
        <a:p>
          <a:endParaRPr lang="en-US"/>
        </a:p>
      </dgm:t>
    </dgm:pt>
    <dgm:pt modelId="{AB9293CA-8441-4923-958E-C97104AA87BA}" type="sibTrans" cxnId="{02A5508D-0E38-4390-98E7-C573B3D60025}">
      <dgm:prSet/>
      <dgm:spPr/>
      <dgm:t>
        <a:bodyPr/>
        <a:lstStyle/>
        <a:p>
          <a:endParaRPr lang="en-US"/>
        </a:p>
      </dgm:t>
    </dgm:pt>
    <dgm:pt modelId="{31165BAD-50A5-456C-9547-153C08F84D18}">
      <dgm:prSet custT="1"/>
      <dgm:spPr/>
      <dgm:t>
        <a:bodyPr/>
        <a:lstStyle/>
        <a:p>
          <a:r>
            <a:rPr lang="en-US" sz="1400" dirty="0"/>
            <a:t>Depth First Search (DFS)</a:t>
          </a:r>
        </a:p>
      </dgm:t>
    </dgm:pt>
    <dgm:pt modelId="{D79199E1-BE98-4EAB-A9A7-4054F58DC9E0}" type="parTrans" cxnId="{D9A3C67E-72F7-48D9-925A-09B8CE36D047}">
      <dgm:prSet/>
      <dgm:spPr/>
      <dgm:t>
        <a:bodyPr/>
        <a:lstStyle/>
        <a:p>
          <a:endParaRPr lang="en-US"/>
        </a:p>
      </dgm:t>
    </dgm:pt>
    <dgm:pt modelId="{C8569526-90E6-4A1B-AE2D-2909674C94C6}" type="sibTrans" cxnId="{D9A3C67E-72F7-48D9-925A-09B8CE36D047}">
      <dgm:prSet/>
      <dgm:spPr/>
      <dgm:t>
        <a:bodyPr/>
        <a:lstStyle/>
        <a:p>
          <a:endParaRPr lang="en-US"/>
        </a:p>
      </dgm:t>
    </dgm:pt>
    <dgm:pt modelId="{B2496179-D016-4736-BA2D-1F547B6DF994}">
      <dgm:prSet custT="1"/>
      <dgm:spPr/>
      <dgm:t>
        <a:bodyPr/>
        <a:lstStyle/>
        <a:p>
          <a:r>
            <a:rPr lang="en-US" sz="1400" dirty="0"/>
            <a:t>Depth Limited Search (DLS)</a:t>
          </a:r>
        </a:p>
      </dgm:t>
    </dgm:pt>
    <dgm:pt modelId="{85A16106-B6BC-4150-81C9-70C586624A34}" type="parTrans" cxnId="{82ED300D-65C2-40D1-AABA-011B1ACBB250}">
      <dgm:prSet/>
      <dgm:spPr/>
      <dgm:t>
        <a:bodyPr/>
        <a:lstStyle/>
        <a:p>
          <a:endParaRPr lang="en-US"/>
        </a:p>
      </dgm:t>
    </dgm:pt>
    <dgm:pt modelId="{309272DF-D867-433C-9055-5CBA84F65EF9}" type="sibTrans" cxnId="{82ED300D-65C2-40D1-AABA-011B1ACBB250}">
      <dgm:prSet/>
      <dgm:spPr/>
      <dgm:t>
        <a:bodyPr/>
        <a:lstStyle/>
        <a:p>
          <a:endParaRPr lang="en-US"/>
        </a:p>
      </dgm:t>
    </dgm:pt>
    <dgm:pt modelId="{89B37ECD-EF73-433B-97AD-6CC00AE38430}">
      <dgm:prSet custT="1"/>
      <dgm:spPr/>
      <dgm:t>
        <a:bodyPr/>
        <a:lstStyle/>
        <a:p>
          <a:r>
            <a:rPr lang="en-US" sz="1400" dirty="0"/>
            <a:t>Iterative Deepening Search (IDS)</a:t>
          </a:r>
        </a:p>
      </dgm:t>
    </dgm:pt>
    <dgm:pt modelId="{36471149-FB21-4CFE-BCFC-86F18624D6B7}" type="parTrans" cxnId="{7420D2B9-86BF-4BFF-9DF3-7112AF12346A}">
      <dgm:prSet/>
      <dgm:spPr/>
      <dgm:t>
        <a:bodyPr/>
        <a:lstStyle/>
        <a:p>
          <a:endParaRPr lang="en-US"/>
        </a:p>
      </dgm:t>
    </dgm:pt>
    <dgm:pt modelId="{8153BCCD-A170-4DA7-8879-350EF25AE2A0}" type="sibTrans" cxnId="{7420D2B9-86BF-4BFF-9DF3-7112AF12346A}">
      <dgm:prSet/>
      <dgm:spPr/>
      <dgm:t>
        <a:bodyPr/>
        <a:lstStyle/>
        <a:p>
          <a:endParaRPr lang="en-US"/>
        </a:p>
      </dgm:t>
    </dgm:pt>
    <dgm:pt modelId="{4D35A6E2-069A-4335-AB01-3D0CFECEDAC4}">
      <dgm:prSet custT="1"/>
      <dgm:spPr/>
      <dgm:t>
        <a:bodyPr/>
        <a:lstStyle/>
        <a:p>
          <a:r>
            <a:rPr lang="en-US" sz="1400" dirty="0"/>
            <a:t>Bi-directional Search</a:t>
          </a:r>
        </a:p>
      </dgm:t>
    </dgm:pt>
    <dgm:pt modelId="{23A5A7B1-358D-4E64-A896-4AC7660CBAE4}" type="parTrans" cxnId="{DE10E326-F93B-4503-9BFB-ECD6C70BF2CF}">
      <dgm:prSet/>
      <dgm:spPr/>
      <dgm:t>
        <a:bodyPr/>
        <a:lstStyle/>
        <a:p>
          <a:endParaRPr lang="en-US"/>
        </a:p>
      </dgm:t>
    </dgm:pt>
    <dgm:pt modelId="{02908F01-8387-4C86-9BC2-1D2C20AEE8BA}" type="sibTrans" cxnId="{DE10E326-F93B-4503-9BFB-ECD6C70BF2CF}">
      <dgm:prSet/>
      <dgm:spPr/>
      <dgm:t>
        <a:bodyPr/>
        <a:lstStyle/>
        <a:p>
          <a:endParaRPr lang="en-US"/>
        </a:p>
      </dgm:t>
    </dgm:pt>
    <dgm:pt modelId="{2D4B4A8A-4C23-4F4F-8442-9EE192DBD968}">
      <dgm:prSet/>
      <dgm:spPr/>
      <dgm:t>
        <a:bodyPr/>
        <a:lstStyle/>
        <a:p>
          <a:pPr>
            <a:defRPr b="1"/>
          </a:pPr>
          <a:r>
            <a:rPr lang="en-US" b="1" i="1" dirty="0"/>
            <a:t>Groups should discuss these points as described in Chapter 3 of the reference book = Group Assignment. 2</a:t>
          </a:r>
          <a:endParaRPr lang="en-US" dirty="0"/>
        </a:p>
      </dgm:t>
    </dgm:pt>
    <dgm:pt modelId="{243464B2-AE70-492E-8983-6E71517ABE58}" type="parTrans" cxnId="{DF06498C-DCFE-4F7D-BC8C-CF758B1CCB26}">
      <dgm:prSet/>
      <dgm:spPr/>
      <dgm:t>
        <a:bodyPr/>
        <a:lstStyle/>
        <a:p>
          <a:endParaRPr lang="en-US"/>
        </a:p>
      </dgm:t>
    </dgm:pt>
    <dgm:pt modelId="{84F1EAF0-307E-4840-9E5C-5C1AB0F0D97F}" type="sibTrans" cxnId="{DF06498C-DCFE-4F7D-BC8C-CF758B1CCB26}">
      <dgm:prSet/>
      <dgm:spPr/>
      <dgm:t>
        <a:bodyPr/>
        <a:lstStyle/>
        <a:p>
          <a:endParaRPr lang="en-US"/>
        </a:p>
      </dgm:t>
    </dgm:pt>
    <dgm:pt modelId="{0E84A51B-1122-444A-AA0F-828BB5905D56}" type="pres">
      <dgm:prSet presAssocID="{29546527-4024-4A99-99A7-D0959816B870}" presName="root" presStyleCnt="0">
        <dgm:presLayoutVars>
          <dgm:dir/>
          <dgm:resizeHandles val="exact"/>
        </dgm:presLayoutVars>
      </dgm:prSet>
      <dgm:spPr/>
    </dgm:pt>
    <dgm:pt modelId="{50B7FF2A-252F-40D6-876C-FC669236129D}" type="pres">
      <dgm:prSet presAssocID="{D5C2C25D-F5D5-4E63-B6AE-9CCEF5072888}" presName="compNode" presStyleCnt="0"/>
      <dgm:spPr/>
    </dgm:pt>
    <dgm:pt modelId="{D2BAC975-DB44-4D53-A157-98501C51EE10}" type="pres">
      <dgm:prSet presAssocID="{D5C2C25D-F5D5-4E63-B6AE-9CCEF5072888}"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esearch"/>
        </a:ext>
      </dgm:extLst>
    </dgm:pt>
    <dgm:pt modelId="{A46EDB47-7ED4-41EA-8DA3-843E132C7172}" type="pres">
      <dgm:prSet presAssocID="{D5C2C25D-F5D5-4E63-B6AE-9CCEF5072888}" presName="iconSpace" presStyleCnt="0"/>
      <dgm:spPr/>
    </dgm:pt>
    <dgm:pt modelId="{7C82562F-1945-4B63-BE93-58D98E684A4B}" type="pres">
      <dgm:prSet presAssocID="{D5C2C25D-F5D5-4E63-B6AE-9CCEF5072888}" presName="parTx" presStyleLbl="revTx" presStyleIdx="0" presStyleCnt="4">
        <dgm:presLayoutVars>
          <dgm:chMax val="0"/>
          <dgm:chPref val="0"/>
        </dgm:presLayoutVars>
      </dgm:prSet>
      <dgm:spPr/>
    </dgm:pt>
    <dgm:pt modelId="{9B0523E4-1D2C-4D60-8CC8-A6E78E0134AB}" type="pres">
      <dgm:prSet presAssocID="{D5C2C25D-F5D5-4E63-B6AE-9CCEF5072888}" presName="txSpace" presStyleCnt="0"/>
      <dgm:spPr/>
    </dgm:pt>
    <dgm:pt modelId="{40847CF8-12BA-4999-B3F9-1E29278C5492}" type="pres">
      <dgm:prSet presAssocID="{D5C2C25D-F5D5-4E63-B6AE-9CCEF5072888}" presName="desTx" presStyleLbl="revTx" presStyleIdx="1" presStyleCnt="4" custLinFactNeighborX="1180" custLinFactNeighborY="-26203">
        <dgm:presLayoutVars/>
      </dgm:prSet>
      <dgm:spPr/>
    </dgm:pt>
    <dgm:pt modelId="{C228F4EA-CC74-4281-AD9C-5EC6571566EC}" type="pres">
      <dgm:prSet presAssocID="{6D29A07D-43EF-46EC-A805-33C1C7522F2C}" presName="sibTrans" presStyleCnt="0"/>
      <dgm:spPr/>
    </dgm:pt>
    <dgm:pt modelId="{9C2E7E9B-0D00-415A-8F87-D01076BBDF2C}" type="pres">
      <dgm:prSet presAssocID="{2D4B4A8A-4C23-4F4F-8442-9EE192DBD968}" presName="compNode" presStyleCnt="0"/>
      <dgm:spPr/>
    </dgm:pt>
    <dgm:pt modelId="{CB4AB0BF-B1F7-4D69-96B5-A30E1D436EB4}" type="pres">
      <dgm:prSet presAssocID="{2D4B4A8A-4C23-4F4F-8442-9EE192DBD968}"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ooks"/>
        </a:ext>
      </dgm:extLst>
    </dgm:pt>
    <dgm:pt modelId="{3E79C620-A271-490D-A616-A40F7F11012D}" type="pres">
      <dgm:prSet presAssocID="{2D4B4A8A-4C23-4F4F-8442-9EE192DBD968}" presName="iconSpace" presStyleCnt="0"/>
      <dgm:spPr/>
    </dgm:pt>
    <dgm:pt modelId="{49EE4096-9BA4-4CD8-B19F-B45926EA9766}" type="pres">
      <dgm:prSet presAssocID="{2D4B4A8A-4C23-4F4F-8442-9EE192DBD968}" presName="parTx" presStyleLbl="revTx" presStyleIdx="2" presStyleCnt="4">
        <dgm:presLayoutVars>
          <dgm:chMax val="0"/>
          <dgm:chPref val="0"/>
        </dgm:presLayoutVars>
      </dgm:prSet>
      <dgm:spPr/>
    </dgm:pt>
    <dgm:pt modelId="{A70C653D-7D5D-49A4-BB24-4A6E76EC85FE}" type="pres">
      <dgm:prSet presAssocID="{2D4B4A8A-4C23-4F4F-8442-9EE192DBD968}" presName="txSpace" presStyleCnt="0"/>
      <dgm:spPr/>
    </dgm:pt>
    <dgm:pt modelId="{1A44C858-B4D4-4322-A88B-866EF9544F5C}" type="pres">
      <dgm:prSet presAssocID="{2D4B4A8A-4C23-4F4F-8442-9EE192DBD968}" presName="desTx" presStyleLbl="revTx" presStyleIdx="3" presStyleCnt="4">
        <dgm:presLayoutVars/>
      </dgm:prSet>
      <dgm:spPr/>
    </dgm:pt>
  </dgm:ptLst>
  <dgm:cxnLst>
    <dgm:cxn modelId="{FE3D430A-EA96-4095-B925-F34E222E2393}" type="presOf" srcId="{B2496179-D016-4736-BA2D-1F547B6DF994}" destId="{40847CF8-12BA-4999-B3F9-1E29278C5492}" srcOrd="0" destOrd="3" presId="urn:microsoft.com/office/officeart/2018/2/layout/IconLabelDescriptionList"/>
    <dgm:cxn modelId="{82ED300D-65C2-40D1-AABA-011B1ACBB250}" srcId="{D5C2C25D-F5D5-4E63-B6AE-9CCEF5072888}" destId="{B2496179-D016-4736-BA2D-1F547B6DF994}" srcOrd="3" destOrd="0" parTransId="{85A16106-B6BC-4150-81C9-70C586624A34}" sibTransId="{309272DF-D867-433C-9055-5CBA84F65EF9}"/>
    <dgm:cxn modelId="{CEA0BC14-43A7-49EC-981B-ADE58DC3C1D2}" type="presOf" srcId="{31165BAD-50A5-456C-9547-153C08F84D18}" destId="{40847CF8-12BA-4999-B3F9-1E29278C5492}" srcOrd="0" destOrd="2" presId="urn:microsoft.com/office/officeart/2018/2/layout/IconLabelDescriptionList"/>
    <dgm:cxn modelId="{09280E18-6FEA-4A49-9F78-C44A3E5E96B9}" type="presOf" srcId="{89B37ECD-EF73-433B-97AD-6CC00AE38430}" destId="{40847CF8-12BA-4999-B3F9-1E29278C5492}" srcOrd="0" destOrd="4" presId="urn:microsoft.com/office/officeart/2018/2/layout/IconLabelDescriptionList"/>
    <dgm:cxn modelId="{526F8426-DADB-4B18-8710-277094F19342}" srcId="{D5C2C25D-F5D5-4E63-B6AE-9CCEF5072888}" destId="{C7B132A1-9718-43A9-88F8-0BE87834AA1A}" srcOrd="0" destOrd="0" parTransId="{8788F6D2-6060-4FBF-AE71-6208DADD1332}" sibTransId="{3969EF07-4025-4FEF-9AF4-91DE1BF9A695}"/>
    <dgm:cxn modelId="{DE10E326-F93B-4503-9BFB-ECD6C70BF2CF}" srcId="{D5C2C25D-F5D5-4E63-B6AE-9CCEF5072888}" destId="{4D35A6E2-069A-4335-AB01-3D0CFECEDAC4}" srcOrd="5" destOrd="0" parTransId="{23A5A7B1-358D-4E64-A896-4AC7660CBAE4}" sibTransId="{02908F01-8387-4C86-9BC2-1D2C20AEE8BA}"/>
    <dgm:cxn modelId="{94CE7468-80FF-48B3-BED1-14D3D11488B6}" type="presOf" srcId="{C7B132A1-9718-43A9-88F8-0BE87834AA1A}" destId="{40847CF8-12BA-4999-B3F9-1E29278C5492}" srcOrd="0" destOrd="0" presId="urn:microsoft.com/office/officeart/2018/2/layout/IconLabelDescriptionList"/>
    <dgm:cxn modelId="{8C3CAF6C-4CC4-45F9-9A5C-B71448FED2CB}" type="presOf" srcId="{29546527-4024-4A99-99A7-D0959816B870}" destId="{0E84A51B-1122-444A-AA0F-828BB5905D56}" srcOrd="0" destOrd="0" presId="urn:microsoft.com/office/officeart/2018/2/layout/IconLabelDescriptionList"/>
    <dgm:cxn modelId="{D9A3C67E-72F7-48D9-925A-09B8CE36D047}" srcId="{D5C2C25D-F5D5-4E63-B6AE-9CCEF5072888}" destId="{31165BAD-50A5-456C-9547-153C08F84D18}" srcOrd="2" destOrd="0" parTransId="{D79199E1-BE98-4EAB-A9A7-4054F58DC9E0}" sibTransId="{C8569526-90E6-4A1B-AE2D-2909674C94C6}"/>
    <dgm:cxn modelId="{CE41FC86-37B3-475C-A4A2-09B76B569503}" type="presOf" srcId="{4D35A6E2-069A-4335-AB01-3D0CFECEDAC4}" destId="{40847CF8-12BA-4999-B3F9-1E29278C5492}" srcOrd="0" destOrd="5" presId="urn:microsoft.com/office/officeart/2018/2/layout/IconLabelDescriptionList"/>
    <dgm:cxn modelId="{DF06498C-DCFE-4F7D-BC8C-CF758B1CCB26}" srcId="{29546527-4024-4A99-99A7-D0959816B870}" destId="{2D4B4A8A-4C23-4F4F-8442-9EE192DBD968}" srcOrd="1" destOrd="0" parTransId="{243464B2-AE70-492E-8983-6E71517ABE58}" sibTransId="{84F1EAF0-307E-4840-9E5C-5C1AB0F0D97F}"/>
    <dgm:cxn modelId="{02A5508D-0E38-4390-98E7-C573B3D60025}" srcId="{D5C2C25D-F5D5-4E63-B6AE-9CCEF5072888}" destId="{5B1EECE5-B290-4DD1-B367-2F782A9EAC67}" srcOrd="1" destOrd="0" parTransId="{E26AB73E-A593-4BCE-9766-CF8800020659}" sibTransId="{AB9293CA-8441-4923-958E-C97104AA87BA}"/>
    <dgm:cxn modelId="{57BEAB8D-2A09-40DF-BB34-1BB2EF46389F}" type="presOf" srcId="{D5C2C25D-F5D5-4E63-B6AE-9CCEF5072888}" destId="{7C82562F-1945-4B63-BE93-58D98E684A4B}" srcOrd="0" destOrd="0" presId="urn:microsoft.com/office/officeart/2018/2/layout/IconLabelDescriptionList"/>
    <dgm:cxn modelId="{67A541B2-1135-4D0A-8915-A81FDFEC9695}" type="presOf" srcId="{5B1EECE5-B290-4DD1-B367-2F782A9EAC67}" destId="{40847CF8-12BA-4999-B3F9-1E29278C5492}" srcOrd="0" destOrd="1" presId="urn:microsoft.com/office/officeart/2018/2/layout/IconLabelDescriptionList"/>
    <dgm:cxn modelId="{7420D2B9-86BF-4BFF-9DF3-7112AF12346A}" srcId="{D5C2C25D-F5D5-4E63-B6AE-9CCEF5072888}" destId="{89B37ECD-EF73-433B-97AD-6CC00AE38430}" srcOrd="4" destOrd="0" parTransId="{36471149-FB21-4CFE-BCFC-86F18624D6B7}" sibTransId="{8153BCCD-A170-4DA7-8879-350EF25AE2A0}"/>
    <dgm:cxn modelId="{204563F9-6045-4930-8562-32C4669720DF}" type="presOf" srcId="{2D4B4A8A-4C23-4F4F-8442-9EE192DBD968}" destId="{49EE4096-9BA4-4CD8-B19F-B45926EA9766}" srcOrd="0" destOrd="0" presId="urn:microsoft.com/office/officeart/2018/2/layout/IconLabelDescriptionList"/>
    <dgm:cxn modelId="{47F237FE-A706-4136-A404-A7E17D274848}" srcId="{29546527-4024-4A99-99A7-D0959816B870}" destId="{D5C2C25D-F5D5-4E63-B6AE-9CCEF5072888}" srcOrd="0" destOrd="0" parTransId="{CE7EC996-1A47-4FF2-B885-6143E54348F0}" sibTransId="{6D29A07D-43EF-46EC-A805-33C1C7522F2C}"/>
    <dgm:cxn modelId="{4599FED5-3D50-4BFE-90CA-6E6D04DFFDB1}" type="presParOf" srcId="{0E84A51B-1122-444A-AA0F-828BB5905D56}" destId="{50B7FF2A-252F-40D6-876C-FC669236129D}" srcOrd="0" destOrd="0" presId="urn:microsoft.com/office/officeart/2018/2/layout/IconLabelDescriptionList"/>
    <dgm:cxn modelId="{17B99B95-3C44-404B-926B-3743BF597BDC}" type="presParOf" srcId="{50B7FF2A-252F-40D6-876C-FC669236129D}" destId="{D2BAC975-DB44-4D53-A157-98501C51EE10}" srcOrd="0" destOrd="0" presId="urn:microsoft.com/office/officeart/2018/2/layout/IconLabelDescriptionList"/>
    <dgm:cxn modelId="{1403E6B5-568F-457A-B04D-C9F30681A4E5}" type="presParOf" srcId="{50B7FF2A-252F-40D6-876C-FC669236129D}" destId="{A46EDB47-7ED4-41EA-8DA3-843E132C7172}" srcOrd="1" destOrd="0" presId="urn:microsoft.com/office/officeart/2018/2/layout/IconLabelDescriptionList"/>
    <dgm:cxn modelId="{46136237-8698-438C-A7AB-26057B2E3E39}" type="presParOf" srcId="{50B7FF2A-252F-40D6-876C-FC669236129D}" destId="{7C82562F-1945-4B63-BE93-58D98E684A4B}" srcOrd="2" destOrd="0" presId="urn:microsoft.com/office/officeart/2018/2/layout/IconLabelDescriptionList"/>
    <dgm:cxn modelId="{D49EEB35-D22B-4117-A244-CEEAB684EFA8}" type="presParOf" srcId="{50B7FF2A-252F-40D6-876C-FC669236129D}" destId="{9B0523E4-1D2C-4D60-8CC8-A6E78E0134AB}" srcOrd="3" destOrd="0" presId="urn:microsoft.com/office/officeart/2018/2/layout/IconLabelDescriptionList"/>
    <dgm:cxn modelId="{6A3516CA-FE17-49AB-954D-AA3C1D2A16E6}" type="presParOf" srcId="{50B7FF2A-252F-40D6-876C-FC669236129D}" destId="{40847CF8-12BA-4999-B3F9-1E29278C5492}" srcOrd="4" destOrd="0" presId="urn:microsoft.com/office/officeart/2018/2/layout/IconLabelDescriptionList"/>
    <dgm:cxn modelId="{C57FCCA7-59B7-4929-BB98-867754A366BA}" type="presParOf" srcId="{0E84A51B-1122-444A-AA0F-828BB5905D56}" destId="{C228F4EA-CC74-4281-AD9C-5EC6571566EC}" srcOrd="1" destOrd="0" presId="urn:microsoft.com/office/officeart/2018/2/layout/IconLabelDescriptionList"/>
    <dgm:cxn modelId="{0A54BBC4-984D-4B4E-BA91-D366FD7678C9}" type="presParOf" srcId="{0E84A51B-1122-444A-AA0F-828BB5905D56}" destId="{9C2E7E9B-0D00-415A-8F87-D01076BBDF2C}" srcOrd="2" destOrd="0" presId="urn:microsoft.com/office/officeart/2018/2/layout/IconLabelDescriptionList"/>
    <dgm:cxn modelId="{A29A70D3-7990-4047-826F-E19EFEF53A9E}" type="presParOf" srcId="{9C2E7E9B-0D00-415A-8F87-D01076BBDF2C}" destId="{CB4AB0BF-B1F7-4D69-96B5-A30E1D436EB4}" srcOrd="0" destOrd="0" presId="urn:microsoft.com/office/officeart/2018/2/layout/IconLabelDescriptionList"/>
    <dgm:cxn modelId="{52418E58-3296-4172-AD28-8EF849262C6C}" type="presParOf" srcId="{9C2E7E9B-0D00-415A-8F87-D01076BBDF2C}" destId="{3E79C620-A271-490D-A616-A40F7F11012D}" srcOrd="1" destOrd="0" presId="urn:microsoft.com/office/officeart/2018/2/layout/IconLabelDescriptionList"/>
    <dgm:cxn modelId="{A865BA5C-E5F7-4692-99E7-9016EBB07753}" type="presParOf" srcId="{9C2E7E9B-0D00-415A-8F87-D01076BBDF2C}" destId="{49EE4096-9BA4-4CD8-B19F-B45926EA9766}" srcOrd="2" destOrd="0" presId="urn:microsoft.com/office/officeart/2018/2/layout/IconLabelDescriptionList"/>
    <dgm:cxn modelId="{58F16B97-CD0B-49D3-BECC-903485F2CE4A}" type="presParOf" srcId="{9C2E7E9B-0D00-415A-8F87-D01076BBDF2C}" destId="{A70C653D-7D5D-49A4-BB24-4A6E76EC85FE}" srcOrd="3" destOrd="0" presId="urn:microsoft.com/office/officeart/2018/2/layout/IconLabelDescriptionList"/>
    <dgm:cxn modelId="{49F4488A-67A7-4ACA-8295-2F11EF369C04}" type="presParOf" srcId="{9C2E7E9B-0D00-415A-8F87-D01076BBDF2C}" destId="{1A44C858-B4D4-4322-A88B-866EF9544F5C}"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58797DC-683C-4D39-BCBB-65810BAA1106}"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1FBECEC4-5B69-41D4-BD1F-6C78947DC37C}">
      <dgm:prSet/>
      <dgm:spPr/>
      <dgm:t>
        <a:bodyPr/>
        <a:lstStyle/>
        <a:p>
          <a:pPr>
            <a:lnSpc>
              <a:spcPct val="100000"/>
            </a:lnSpc>
            <a:defRPr b="1"/>
          </a:pPr>
          <a:r>
            <a:rPr lang="en-US" dirty="0"/>
            <a:t>Informed Search is a type of search algorithm used in machine learning that involves using problem-specific knowledge or heuristics to guide the search towards the goal state. </a:t>
          </a:r>
        </a:p>
      </dgm:t>
    </dgm:pt>
    <dgm:pt modelId="{E77FA6DA-7322-4F2F-9D1D-26C693DFB120}" type="parTrans" cxnId="{A923664A-E589-4309-97CE-2D602D71644C}">
      <dgm:prSet/>
      <dgm:spPr/>
      <dgm:t>
        <a:bodyPr/>
        <a:lstStyle/>
        <a:p>
          <a:endParaRPr lang="en-US"/>
        </a:p>
      </dgm:t>
    </dgm:pt>
    <dgm:pt modelId="{BCD9FC59-94F1-4DC2-9D9D-D6CAA21E59ED}" type="sibTrans" cxnId="{A923664A-E589-4309-97CE-2D602D71644C}">
      <dgm:prSet/>
      <dgm:spPr/>
      <dgm:t>
        <a:bodyPr/>
        <a:lstStyle/>
        <a:p>
          <a:endParaRPr lang="en-US"/>
        </a:p>
      </dgm:t>
    </dgm:pt>
    <dgm:pt modelId="{58124A6E-0CB2-448C-8176-3003BFB89477}">
      <dgm:prSet/>
      <dgm:spPr/>
      <dgm:t>
        <a:bodyPr/>
        <a:lstStyle/>
        <a:p>
          <a:pPr>
            <a:lnSpc>
              <a:spcPct val="100000"/>
            </a:lnSpc>
            <a:defRPr b="1"/>
          </a:pPr>
          <a:r>
            <a:rPr lang="en-US" dirty="0"/>
            <a:t>The heuristic function provides an estimate of the distance or cost from the current state to the goal state, allowing the algorithm to prioritize the search and explore more promising paths.</a:t>
          </a:r>
        </a:p>
      </dgm:t>
    </dgm:pt>
    <dgm:pt modelId="{40C60CE8-DF38-44A4-B0F9-F65AEC83586C}" type="parTrans" cxnId="{9CF2975C-6D47-4F3D-9A71-7B604FF3230B}">
      <dgm:prSet/>
      <dgm:spPr/>
      <dgm:t>
        <a:bodyPr/>
        <a:lstStyle/>
        <a:p>
          <a:endParaRPr lang="en-US"/>
        </a:p>
      </dgm:t>
    </dgm:pt>
    <dgm:pt modelId="{3A03BED0-3874-44A7-88A7-06822C200B11}" type="sibTrans" cxnId="{9CF2975C-6D47-4F3D-9A71-7B604FF3230B}">
      <dgm:prSet/>
      <dgm:spPr/>
      <dgm:t>
        <a:bodyPr/>
        <a:lstStyle/>
        <a:p>
          <a:endParaRPr lang="en-US"/>
        </a:p>
      </dgm:t>
    </dgm:pt>
    <dgm:pt modelId="{3A427C69-E834-4BD8-AA6D-3E0958456225}">
      <dgm:prSet/>
      <dgm:spPr/>
      <dgm:t>
        <a:bodyPr/>
        <a:lstStyle/>
        <a:p>
          <a:pPr>
            <a:lnSpc>
              <a:spcPct val="100000"/>
            </a:lnSpc>
            <a:defRPr b="1"/>
          </a:pPr>
          <a:r>
            <a:rPr lang="en-US"/>
            <a:t>In machine learning, heuristic search is used to optimize various algorithms such as decision trees, neural networks, and reinforcement learning.</a:t>
          </a:r>
        </a:p>
      </dgm:t>
    </dgm:pt>
    <dgm:pt modelId="{B3120130-1456-49E7-8DBB-F3140328A3C9}" type="parTrans" cxnId="{7EDCBA61-EA78-423E-A4D0-B476254E3922}">
      <dgm:prSet/>
      <dgm:spPr/>
      <dgm:t>
        <a:bodyPr/>
        <a:lstStyle/>
        <a:p>
          <a:endParaRPr lang="en-US"/>
        </a:p>
      </dgm:t>
    </dgm:pt>
    <dgm:pt modelId="{265D4657-0C08-4526-9122-85B75C29D498}" type="sibTrans" cxnId="{7EDCBA61-EA78-423E-A4D0-B476254E3922}">
      <dgm:prSet/>
      <dgm:spPr/>
      <dgm:t>
        <a:bodyPr/>
        <a:lstStyle/>
        <a:p>
          <a:endParaRPr lang="en-US"/>
        </a:p>
      </dgm:t>
    </dgm:pt>
    <dgm:pt modelId="{646AB088-E9FE-4893-BA03-314CEAB4289A}">
      <dgm:prSet/>
      <dgm:spPr/>
      <dgm:t>
        <a:bodyPr/>
        <a:lstStyle/>
        <a:p>
          <a:pPr>
            <a:lnSpc>
              <a:spcPct val="100000"/>
            </a:lnSpc>
            <a:defRPr b="1"/>
          </a:pPr>
          <a:r>
            <a:rPr lang="en-US"/>
            <a:t>Heuristic search algorithms are widely used in many applications, such as </a:t>
          </a:r>
        </a:p>
      </dgm:t>
    </dgm:pt>
    <dgm:pt modelId="{D7E0F3F5-8247-40B8-BA6F-5C6859D50B80}" type="parTrans" cxnId="{022CEA86-CE36-40B6-AABB-65AF770134B7}">
      <dgm:prSet/>
      <dgm:spPr/>
      <dgm:t>
        <a:bodyPr/>
        <a:lstStyle/>
        <a:p>
          <a:endParaRPr lang="en-US"/>
        </a:p>
      </dgm:t>
    </dgm:pt>
    <dgm:pt modelId="{BFBA5549-B53D-46DE-A97D-C813D9B4A118}" type="sibTrans" cxnId="{022CEA86-CE36-40B6-AABB-65AF770134B7}">
      <dgm:prSet/>
      <dgm:spPr/>
      <dgm:t>
        <a:bodyPr/>
        <a:lstStyle/>
        <a:p>
          <a:endParaRPr lang="en-US"/>
        </a:p>
      </dgm:t>
    </dgm:pt>
    <dgm:pt modelId="{091733E3-4748-4428-82AA-6F65A6C3BEB0}">
      <dgm:prSet custT="1"/>
      <dgm:spPr/>
      <dgm:t>
        <a:bodyPr/>
        <a:lstStyle/>
        <a:p>
          <a:pPr>
            <a:lnSpc>
              <a:spcPct val="100000"/>
            </a:lnSpc>
            <a:buFont typeface="Arial" panose="020B0604020202020204" pitchFamily="34" charset="0"/>
            <a:buNone/>
          </a:pPr>
          <a:r>
            <a:rPr lang="en-US" sz="1400" dirty="0"/>
            <a:t>Route planning, </a:t>
          </a:r>
        </a:p>
      </dgm:t>
    </dgm:pt>
    <dgm:pt modelId="{CAC564E2-C884-4000-A22B-F723D688E28E}" type="parTrans" cxnId="{C70DC613-C4BB-4D2E-8658-FDC69459C877}">
      <dgm:prSet/>
      <dgm:spPr/>
      <dgm:t>
        <a:bodyPr/>
        <a:lstStyle/>
        <a:p>
          <a:endParaRPr lang="en-US"/>
        </a:p>
      </dgm:t>
    </dgm:pt>
    <dgm:pt modelId="{13F4A5EB-ED12-4845-8389-5D62D051AF8A}" type="sibTrans" cxnId="{C70DC613-C4BB-4D2E-8658-FDC69459C877}">
      <dgm:prSet/>
      <dgm:spPr/>
      <dgm:t>
        <a:bodyPr/>
        <a:lstStyle/>
        <a:p>
          <a:endParaRPr lang="en-US"/>
        </a:p>
      </dgm:t>
    </dgm:pt>
    <dgm:pt modelId="{99CA2E10-7634-4862-9E8E-D37E2A8CE8DC}">
      <dgm:prSet custT="1"/>
      <dgm:spPr/>
      <dgm:t>
        <a:bodyPr/>
        <a:lstStyle/>
        <a:p>
          <a:pPr>
            <a:lnSpc>
              <a:spcPct val="100000"/>
            </a:lnSpc>
            <a:buFont typeface="Arial" panose="020B0604020202020204" pitchFamily="34" charset="0"/>
            <a:buNone/>
          </a:pPr>
          <a:r>
            <a:rPr lang="en-US" sz="1400" dirty="0"/>
            <a:t>Game playing, and </a:t>
          </a:r>
        </a:p>
      </dgm:t>
    </dgm:pt>
    <dgm:pt modelId="{15040397-8BEB-4D26-8D57-F41D0F6F292D}" type="parTrans" cxnId="{CC1D8A01-DB6D-4455-BDD3-4994EBF1726D}">
      <dgm:prSet/>
      <dgm:spPr/>
      <dgm:t>
        <a:bodyPr/>
        <a:lstStyle/>
        <a:p>
          <a:endParaRPr lang="en-US"/>
        </a:p>
      </dgm:t>
    </dgm:pt>
    <dgm:pt modelId="{5B762E6A-99A5-4AF3-A585-F0CFB87A2187}" type="sibTrans" cxnId="{CC1D8A01-DB6D-4455-BDD3-4994EBF1726D}">
      <dgm:prSet/>
      <dgm:spPr/>
      <dgm:t>
        <a:bodyPr/>
        <a:lstStyle/>
        <a:p>
          <a:endParaRPr lang="en-US"/>
        </a:p>
      </dgm:t>
    </dgm:pt>
    <dgm:pt modelId="{6D9BFD20-8BEF-41AD-9296-94C463AE2C4F}">
      <dgm:prSet custT="1"/>
      <dgm:spPr/>
      <dgm:t>
        <a:bodyPr/>
        <a:lstStyle/>
        <a:p>
          <a:pPr>
            <a:lnSpc>
              <a:spcPct val="100000"/>
            </a:lnSpc>
            <a:buFont typeface="Arial" panose="020B0604020202020204" pitchFamily="34" charset="0"/>
            <a:buNone/>
          </a:pPr>
          <a:r>
            <a:rPr lang="en-US" sz="1400" dirty="0"/>
            <a:t>Natural language processing. </a:t>
          </a:r>
        </a:p>
      </dgm:t>
    </dgm:pt>
    <dgm:pt modelId="{68409B47-23C4-43F3-AAA4-1F0821D8178B}" type="parTrans" cxnId="{D17880CE-63F2-4131-B5D7-627B31DC2EAF}">
      <dgm:prSet/>
      <dgm:spPr/>
      <dgm:t>
        <a:bodyPr/>
        <a:lstStyle/>
        <a:p>
          <a:endParaRPr lang="en-US"/>
        </a:p>
      </dgm:t>
    </dgm:pt>
    <dgm:pt modelId="{F3A2E5EA-2F36-4E17-9545-322CF3428521}" type="sibTrans" cxnId="{D17880CE-63F2-4131-B5D7-627B31DC2EAF}">
      <dgm:prSet/>
      <dgm:spPr/>
      <dgm:t>
        <a:bodyPr/>
        <a:lstStyle/>
        <a:p>
          <a:endParaRPr lang="en-US"/>
        </a:p>
      </dgm:t>
    </dgm:pt>
    <dgm:pt modelId="{6A01922C-ACB5-4768-9EC1-691FDB41F1FB}" type="pres">
      <dgm:prSet presAssocID="{958797DC-683C-4D39-BCBB-65810BAA1106}" presName="root" presStyleCnt="0">
        <dgm:presLayoutVars>
          <dgm:dir/>
          <dgm:resizeHandles val="exact"/>
        </dgm:presLayoutVars>
      </dgm:prSet>
      <dgm:spPr/>
    </dgm:pt>
    <dgm:pt modelId="{ABD988F3-3F32-4133-9A24-0933D51B2D7E}" type="pres">
      <dgm:prSet presAssocID="{1FBECEC4-5B69-41D4-BD1F-6C78947DC37C}" presName="compNode" presStyleCnt="0"/>
      <dgm:spPr/>
    </dgm:pt>
    <dgm:pt modelId="{E5F0F294-406A-4181-B9A7-E76038C1371F}" type="pres">
      <dgm:prSet presAssocID="{1FBECEC4-5B69-41D4-BD1F-6C78947DC37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gnifying glass"/>
        </a:ext>
      </dgm:extLst>
    </dgm:pt>
    <dgm:pt modelId="{5F181FBC-CF03-4A0B-96AC-9CCE9F67B6F9}" type="pres">
      <dgm:prSet presAssocID="{1FBECEC4-5B69-41D4-BD1F-6C78947DC37C}" presName="iconSpace" presStyleCnt="0"/>
      <dgm:spPr/>
    </dgm:pt>
    <dgm:pt modelId="{9B60800F-F697-460D-AB22-8554E4F3F181}" type="pres">
      <dgm:prSet presAssocID="{1FBECEC4-5B69-41D4-BD1F-6C78947DC37C}" presName="parTx" presStyleLbl="revTx" presStyleIdx="0" presStyleCnt="8">
        <dgm:presLayoutVars>
          <dgm:chMax val="0"/>
          <dgm:chPref val="0"/>
        </dgm:presLayoutVars>
      </dgm:prSet>
      <dgm:spPr/>
    </dgm:pt>
    <dgm:pt modelId="{FEC275F7-9250-4B1D-AF1F-B1F65723EE56}" type="pres">
      <dgm:prSet presAssocID="{1FBECEC4-5B69-41D4-BD1F-6C78947DC37C}" presName="txSpace" presStyleCnt="0"/>
      <dgm:spPr/>
    </dgm:pt>
    <dgm:pt modelId="{790CEEF4-8A96-40C6-908A-6768FCF36E31}" type="pres">
      <dgm:prSet presAssocID="{1FBECEC4-5B69-41D4-BD1F-6C78947DC37C}" presName="desTx" presStyleLbl="revTx" presStyleIdx="1" presStyleCnt="8">
        <dgm:presLayoutVars/>
      </dgm:prSet>
      <dgm:spPr/>
    </dgm:pt>
    <dgm:pt modelId="{0DEC46C0-B9D7-48E4-ACB7-7A8B97533204}" type="pres">
      <dgm:prSet presAssocID="{BCD9FC59-94F1-4DC2-9D9D-D6CAA21E59ED}" presName="sibTrans" presStyleCnt="0"/>
      <dgm:spPr/>
    </dgm:pt>
    <dgm:pt modelId="{B1BFB115-774F-4FD6-BD6B-BF7BAF1D2EAA}" type="pres">
      <dgm:prSet presAssocID="{58124A6E-0CB2-448C-8176-3003BFB89477}" presName="compNode" presStyleCnt="0"/>
      <dgm:spPr/>
    </dgm:pt>
    <dgm:pt modelId="{13F733F8-EC73-43F3-9B07-2343606EA554}" type="pres">
      <dgm:prSet presAssocID="{58124A6E-0CB2-448C-8176-3003BFB8947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alculator"/>
        </a:ext>
      </dgm:extLst>
    </dgm:pt>
    <dgm:pt modelId="{5E748859-FC70-45AB-8D57-ED6A4A149824}" type="pres">
      <dgm:prSet presAssocID="{58124A6E-0CB2-448C-8176-3003BFB89477}" presName="iconSpace" presStyleCnt="0"/>
      <dgm:spPr/>
    </dgm:pt>
    <dgm:pt modelId="{CC781CBA-4A97-4951-9783-935534EAB152}" type="pres">
      <dgm:prSet presAssocID="{58124A6E-0CB2-448C-8176-3003BFB89477}" presName="parTx" presStyleLbl="revTx" presStyleIdx="2" presStyleCnt="8">
        <dgm:presLayoutVars>
          <dgm:chMax val="0"/>
          <dgm:chPref val="0"/>
        </dgm:presLayoutVars>
      </dgm:prSet>
      <dgm:spPr/>
    </dgm:pt>
    <dgm:pt modelId="{99F960BE-8354-4F68-BA1A-7D268B8D2F9A}" type="pres">
      <dgm:prSet presAssocID="{58124A6E-0CB2-448C-8176-3003BFB89477}" presName="txSpace" presStyleCnt="0"/>
      <dgm:spPr/>
    </dgm:pt>
    <dgm:pt modelId="{E9F99CD4-EE45-4FAF-BE5B-293159CDF348}" type="pres">
      <dgm:prSet presAssocID="{58124A6E-0CB2-448C-8176-3003BFB89477}" presName="desTx" presStyleLbl="revTx" presStyleIdx="3" presStyleCnt="8">
        <dgm:presLayoutVars/>
      </dgm:prSet>
      <dgm:spPr/>
    </dgm:pt>
    <dgm:pt modelId="{8FBD4A42-24A8-4F8E-AD07-A432DECEB1D3}" type="pres">
      <dgm:prSet presAssocID="{3A03BED0-3874-44A7-88A7-06822C200B11}" presName="sibTrans" presStyleCnt="0"/>
      <dgm:spPr/>
    </dgm:pt>
    <dgm:pt modelId="{6801EF5C-2661-4522-99CC-9A44E45EDD75}" type="pres">
      <dgm:prSet presAssocID="{3A427C69-E834-4BD8-AA6D-3E0958456225}" presName="compNode" presStyleCnt="0"/>
      <dgm:spPr/>
    </dgm:pt>
    <dgm:pt modelId="{51385CBC-1E5E-425E-8D97-5AF86F503C7D}" type="pres">
      <dgm:prSet presAssocID="{3A427C69-E834-4BD8-AA6D-3E095845622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CEAEA500-80B8-4B51-B233-7F43D25472A1}" type="pres">
      <dgm:prSet presAssocID="{3A427C69-E834-4BD8-AA6D-3E0958456225}" presName="iconSpace" presStyleCnt="0"/>
      <dgm:spPr/>
    </dgm:pt>
    <dgm:pt modelId="{4DB539EF-3DF7-4D76-BE09-220FCC2EA44A}" type="pres">
      <dgm:prSet presAssocID="{3A427C69-E834-4BD8-AA6D-3E0958456225}" presName="parTx" presStyleLbl="revTx" presStyleIdx="4" presStyleCnt="8">
        <dgm:presLayoutVars>
          <dgm:chMax val="0"/>
          <dgm:chPref val="0"/>
        </dgm:presLayoutVars>
      </dgm:prSet>
      <dgm:spPr/>
    </dgm:pt>
    <dgm:pt modelId="{0ABE50BD-247C-4CC2-8548-97C90C86512D}" type="pres">
      <dgm:prSet presAssocID="{3A427C69-E834-4BD8-AA6D-3E0958456225}" presName="txSpace" presStyleCnt="0"/>
      <dgm:spPr/>
    </dgm:pt>
    <dgm:pt modelId="{86C48F9C-A6ED-457B-B5E3-5638B545CDD2}" type="pres">
      <dgm:prSet presAssocID="{3A427C69-E834-4BD8-AA6D-3E0958456225}" presName="desTx" presStyleLbl="revTx" presStyleIdx="5" presStyleCnt="8">
        <dgm:presLayoutVars/>
      </dgm:prSet>
      <dgm:spPr/>
    </dgm:pt>
    <dgm:pt modelId="{560C12D1-8980-4D8F-A063-86C490ED9F20}" type="pres">
      <dgm:prSet presAssocID="{265D4657-0C08-4526-9122-85B75C29D498}" presName="sibTrans" presStyleCnt="0"/>
      <dgm:spPr/>
    </dgm:pt>
    <dgm:pt modelId="{70F25E27-6C4D-43CA-8FFD-001F0853AEAD}" type="pres">
      <dgm:prSet presAssocID="{646AB088-E9FE-4893-BA03-314CEAB4289A}" presName="compNode" presStyleCnt="0"/>
      <dgm:spPr/>
    </dgm:pt>
    <dgm:pt modelId="{E1871850-E4B6-46B1-A410-8C96FC323610}" type="pres">
      <dgm:prSet presAssocID="{646AB088-E9FE-4893-BA03-314CEAB4289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atabase"/>
        </a:ext>
      </dgm:extLst>
    </dgm:pt>
    <dgm:pt modelId="{B147DC6A-1E44-42CD-883D-010B01557E27}" type="pres">
      <dgm:prSet presAssocID="{646AB088-E9FE-4893-BA03-314CEAB4289A}" presName="iconSpace" presStyleCnt="0"/>
      <dgm:spPr/>
    </dgm:pt>
    <dgm:pt modelId="{4107D167-75EA-493A-8484-FB9574047F12}" type="pres">
      <dgm:prSet presAssocID="{646AB088-E9FE-4893-BA03-314CEAB4289A}" presName="parTx" presStyleLbl="revTx" presStyleIdx="6" presStyleCnt="8">
        <dgm:presLayoutVars>
          <dgm:chMax val="0"/>
          <dgm:chPref val="0"/>
        </dgm:presLayoutVars>
      </dgm:prSet>
      <dgm:spPr/>
    </dgm:pt>
    <dgm:pt modelId="{6F22B5B5-2718-4403-935A-C38945B7836F}" type="pres">
      <dgm:prSet presAssocID="{646AB088-E9FE-4893-BA03-314CEAB4289A}" presName="txSpace" presStyleCnt="0"/>
      <dgm:spPr/>
    </dgm:pt>
    <dgm:pt modelId="{059C5581-E247-4365-8ACE-A9C64C2C3BF5}" type="pres">
      <dgm:prSet presAssocID="{646AB088-E9FE-4893-BA03-314CEAB4289A}" presName="desTx" presStyleLbl="revTx" presStyleIdx="7" presStyleCnt="8" custScaleY="206532" custLinFactNeighborX="-5534" custLinFactNeighborY="-85482">
        <dgm:presLayoutVars/>
      </dgm:prSet>
      <dgm:spPr/>
    </dgm:pt>
  </dgm:ptLst>
  <dgm:cxnLst>
    <dgm:cxn modelId="{CC1D8A01-DB6D-4455-BDD3-4994EBF1726D}" srcId="{646AB088-E9FE-4893-BA03-314CEAB4289A}" destId="{99CA2E10-7634-4862-9E8E-D37E2A8CE8DC}" srcOrd="1" destOrd="0" parTransId="{15040397-8BEB-4D26-8D57-F41D0F6F292D}" sibTransId="{5B762E6A-99A5-4AF3-A585-F0CFB87A2187}"/>
    <dgm:cxn modelId="{24C3550B-08E9-42C0-9B5B-25CC50673353}" type="presOf" srcId="{958797DC-683C-4D39-BCBB-65810BAA1106}" destId="{6A01922C-ACB5-4768-9EC1-691FDB41F1FB}" srcOrd="0" destOrd="0" presId="urn:microsoft.com/office/officeart/2018/2/layout/IconLabelDescriptionList"/>
    <dgm:cxn modelId="{C70DC613-C4BB-4D2E-8658-FDC69459C877}" srcId="{646AB088-E9FE-4893-BA03-314CEAB4289A}" destId="{091733E3-4748-4428-82AA-6F65A6C3BEB0}" srcOrd="0" destOrd="0" parTransId="{CAC564E2-C884-4000-A22B-F723D688E28E}" sibTransId="{13F4A5EB-ED12-4845-8389-5D62D051AF8A}"/>
    <dgm:cxn modelId="{AAD9BB16-8E94-4AEC-96B3-29A29B293D91}" type="presOf" srcId="{3A427C69-E834-4BD8-AA6D-3E0958456225}" destId="{4DB539EF-3DF7-4D76-BE09-220FCC2EA44A}" srcOrd="0" destOrd="0" presId="urn:microsoft.com/office/officeart/2018/2/layout/IconLabelDescriptionList"/>
    <dgm:cxn modelId="{1A645034-DA63-4C47-B9DE-2B8CAD5699D9}" type="presOf" srcId="{99CA2E10-7634-4862-9E8E-D37E2A8CE8DC}" destId="{059C5581-E247-4365-8ACE-A9C64C2C3BF5}" srcOrd="0" destOrd="1" presId="urn:microsoft.com/office/officeart/2018/2/layout/IconLabelDescriptionList"/>
    <dgm:cxn modelId="{9CF2975C-6D47-4F3D-9A71-7B604FF3230B}" srcId="{958797DC-683C-4D39-BCBB-65810BAA1106}" destId="{58124A6E-0CB2-448C-8176-3003BFB89477}" srcOrd="1" destOrd="0" parTransId="{40C60CE8-DF38-44A4-B0F9-F65AEC83586C}" sibTransId="{3A03BED0-3874-44A7-88A7-06822C200B11}"/>
    <dgm:cxn modelId="{7EDCBA61-EA78-423E-A4D0-B476254E3922}" srcId="{958797DC-683C-4D39-BCBB-65810BAA1106}" destId="{3A427C69-E834-4BD8-AA6D-3E0958456225}" srcOrd="2" destOrd="0" parTransId="{B3120130-1456-49E7-8DBB-F3140328A3C9}" sibTransId="{265D4657-0C08-4526-9122-85B75C29D498}"/>
    <dgm:cxn modelId="{71B5D064-9C71-4E79-8E97-48E50D17DAF6}" type="presOf" srcId="{646AB088-E9FE-4893-BA03-314CEAB4289A}" destId="{4107D167-75EA-493A-8484-FB9574047F12}" srcOrd="0" destOrd="0" presId="urn:microsoft.com/office/officeart/2018/2/layout/IconLabelDescriptionList"/>
    <dgm:cxn modelId="{A923664A-E589-4309-97CE-2D602D71644C}" srcId="{958797DC-683C-4D39-BCBB-65810BAA1106}" destId="{1FBECEC4-5B69-41D4-BD1F-6C78947DC37C}" srcOrd="0" destOrd="0" parTransId="{E77FA6DA-7322-4F2F-9D1D-26C693DFB120}" sibTransId="{BCD9FC59-94F1-4DC2-9D9D-D6CAA21E59ED}"/>
    <dgm:cxn modelId="{37B2927F-1617-4DA7-A0DD-999A0F03F902}" type="presOf" srcId="{091733E3-4748-4428-82AA-6F65A6C3BEB0}" destId="{059C5581-E247-4365-8ACE-A9C64C2C3BF5}" srcOrd="0" destOrd="0" presId="urn:microsoft.com/office/officeart/2018/2/layout/IconLabelDescriptionList"/>
    <dgm:cxn modelId="{022CEA86-CE36-40B6-AABB-65AF770134B7}" srcId="{958797DC-683C-4D39-BCBB-65810BAA1106}" destId="{646AB088-E9FE-4893-BA03-314CEAB4289A}" srcOrd="3" destOrd="0" parTransId="{D7E0F3F5-8247-40B8-BA6F-5C6859D50B80}" sibTransId="{BFBA5549-B53D-46DE-A97D-C813D9B4A118}"/>
    <dgm:cxn modelId="{54F6478C-0D62-4427-97BC-4F0C244E984B}" type="presOf" srcId="{58124A6E-0CB2-448C-8176-3003BFB89477}" destId="{CC781CBA-4A97-4951-9783-935534EAB152}" srcOrd="0" destOrd="0" presId="urn:microsoft.com/office/officeart/2018/2/layout/IconLabelDescriptionList"/>
    <dgm:cxn modelId="{D17880CE-63F2-4131-B5D7-627B31DC2EAF}" srcId="{646AB088-E9FE-4893-BA03-314CEAB4289A}" destId="{6D9BFD20-8BEF-41AD-9296-94C463AE2C4F}" srcOrd="2" destOrd="0" parTransId="{68409B47-23C4-43F3-AAA4-1F0821D8178B}" sibTransId="{F3A2E5EA-2F36-4E17-9545-322CF3428521}"/>
    <dgm:cxn modelId="{0EBD5EDB-E9C1-4AC3-BCFB-1FA1BF6156D5}" type="presOf" srcId="{1FBECEC4-5B69-41D4-BD1F-6C78947DC37C}" destId="{9B60800F-F697-460D-AB22-8554E4F3F181}" srcOrd="0" destOrd="0" presId="urn:microsoft.com/office/officeart/2018/2/layout/IconLabelDescriptionList"/>
    <dgm:cxn modelId="{E8E15EDC-9D3A-4668-8D38-B3A955868610}" type="presOf" srcId="{6D9BFD20-8BEF-41AD-9296-94C463AE2C4F}" destId="{059C5581-E247-4365-8ACE-A9C64C2C3BF5}" srcOrd="0" destOrd="2" presId="urn:microsoft.com/office/officeart/2018/2/layout/IconLabelDescriptionList"/>
    <dgm:cxn modelId="{36AC3872-4ABA-4E2F-8D5A-53B361BFFCF7}" type="presParOf" srcId="{6A01922C-ACB5-4768-9EC1-691FDB41F1FB}" destId="{ABD988F3-3F32-4133-9A24-0933D51B2D7E}" srcOrd="0" destOrd="0" presId="urn:microsoft.com/office/officeart/2018/2/layout/IconLabelDescriptionList"/>
    <dgm:cxn modelId="{82FC5F30-3973-41B6-B39A-7E7E44270CA0}" type="presParOf" srcId="{ABD988F3-3F32-4133-9A24-0933D51B2D7E}" destId="{E5F0F294-406A-4181-B9A7-E76038C1371F}" srcOrd="0" destOrd="0" presId="urn:microsoft.com/office/officeart/2018/2/layout/IconLabelDescriptionList"/>
    <dgm:cxn modelId="{95A4F9B0-A86A-43F9-8701-0943A919B852}" type="presParOf" srcId="{ABD988F3-3F32-4133-9A24-0933D51B2D7E}" destId="{5F181FBC-CF03-4A0B-96AC-9CCE9F67B6F9}" srcOrd="1" destOrd="0" presId="urn:microsoft.com/office/officeart/2018/2/layout/IconLabelDescriptionList"/>
    <dgm:cxn modelId="{5019C1AF-5632-4E66-B288-FE87BA215C1B}" type="presParOf" srcId="{ABD988F3-3F32-4133-9A24-0933D51B2D7E}" destId="{9B60800F-F697-460D-AB22-8554E4F3F181}" srcOrd="2" destOrd="0" presId="urn:microsoft.com/office/officeart/2018/2/layout/IconLabelDescriptionList"/>
    <dgm:cxn modelId="{FD746526-1173-4668-BDA4-230621A6E294}" type="presParOf" srcId="{ABD988F3-3F32-4133-9A24-0933D51B2D7E}" destId="{FEC275F7-9250-4B1D-AF1F-B1F65723EE56}" srcOrd="3" destOrd="0" presId="urn:microsoft.com/office/officeart/2018/2/layout/IconLabelDescriptionList"/>
    <dgm:cxn modelId="{B1F35E2A-9518-4F74-8DA3-BA92EB8A4519}" type="presParOf" srcId="{ABD988F3-3F32-4133-9A24-0933D51B2D7E}" destId="{790CEEF4-8A96-40C6-908A-6768FCF36E31}" srcOrd="4" destOrd="0" presId="urn:microsoft.com/office/officeart/2018/2/layout/IconLabelDescriptionList"/>
    <dgm:cxn modelId="{499A9B38-AF91-4A3A-AE32-67072C756EBC}" type="presParOf" srcId="{6A01922C-ACB5-4768-9EC1-691FDB41F1FB}" destId="{0DEC46C0-B9D7-48E4-ACB7-7A8B97533204}" srcOrd="1" destOrd="0" presId="urn:microsoft.com/office/officeart/2018/2/layout/IconLabelDescriptionList"/>
    <dgm:cxn modelId="{157AD7ED-DCB9-45A2-A1CD-E7191E54A8AD}" type="presParOf" srcId="{6A01922C-ACB5-4768-9EC1-691FDB41F1FB}" destId="{B1BFB115-774F-4FD6-BD6B-BF7BAF1D2EAA}" srcOrd="2" destOrd="0" presId="urn:microsoft.com/office/officeart/2018/2/layout/IconLabelDescriptionList"/>
    <dgm:cxn modelId="{3F600C64-8F20-49DC-8765-E11EC47326CE}" type="presParOf" srcId="{B1BFB115-774F-4FD6-BD6B-BF7BAF1D2EAA}" destId="{13F733F8-EC73-43F3-9B07-2343606EA554}" srcOrd="0" destOrd="0" presId="urn:microsoft.com/office/officeart/2018/2/layout/IconLabelDescriptionList"/>
    <dgm:cxn modelId="{DBE914DA-0D49-4E93-8D7D-5C029F16D17B}" type="presParOf" srcId="{B1BFB115-774F-4FD6-BD6B-BF7BAF1D2EAA}" destId="{5E748859-FC70-45AB-8D57-ED6A4A149824}" srcOrd="1" destOrd="0" presId="urn:microsoft.com/office/officeart/2018/2/layout/IconLabelDescriptionList"/>
    <dgm:cxn modelId="{1AA51C51-3DE5-4FAB-AC33-4F6263256A7E}" type="presParOf" srcId="{B1BFB115-774F-4FD6-BD6B-BF7BAF1D2EAA}" destId="{CC781CBA-4A97-4951-9783-935534EAB152}" srcOrd="2" destOrd="0" presId="urn:microsoft.com/office/officeart/2018/2/layout/IconLabelDescriptionList"/>
    <dgm:cxn modelId="{8C45E91E-6B14-44D1-8444-324E3D0E55AD}" type="presParOf" srcId="{B1BFB115-774F-4FD6-BD6B-BF7BAF1D2EAA}" destId="{99F960BE-8354-4F68-BA1A-7D268B8D2F9A}" srcOrd="3" destOrd="0" presId="urn:microsoft.com/office/officeart/2018/2/layout/IconLabelDescriptionList"/>
    <dgm:cxn modelId="{D766E270-2993-4829-8496-8A1FF4162ABB}" type="presParOf" srcId="{B1BFB115-774F-4FD6-BD6B-BF7BAF1D2EAA}" destId="{E9F99CD4-EE45-4FAF-BE5B-293159CDF348}" srcOrd="4" destOrd="0" presId="urn:microsoft.com/office/officeart/2018/2/layout/IconLabelDescriptionList"/>
    <dgm:cxn modelId="{035F6F21-C6A0-4423-B28C-E52BB0CC0A73}" type="presParOf" srcId="{6A01922C-ACB5-4768-9EC1-691FDB41F1FB}" destId="{8FBD4A42-24A8-4F8E-AD07-A432DECEB1D3}" srcOrd="3" destOrd="0" presId="urn:microsoft.com/office/officeart/2018/2/layout/IconLabelDescriptionList"/>
    <dgm:cxn modelId="{70793A7B-1FB7-4098-A92E-6023C960BD33}" type="presParOf" srcId="{6A01922C-ACB5-4768-9EC1-691FDB41F1FB}" destId="{6801EF5C-2661-4522-99CC-9A44E45EDD75}" srcOrd="4" destOrd="0" presId="urn:microsoft.com/office/officeart/2018/2/layout/IconLabelDescriptionList"/>
    <dgm:cxn modelId="{81F4050B-2A11-4BF3-9FC9-0B65BE02489E}" type="presParOf" srcId="{6801EF5C-2661-4522-99CC-9A44E45EDD75}" destId="{51385CBC-1E5E-425E-8D97-5AF86F503C7D}" srcOrd="0" destOrd="0" presId="urn:microsoft.com/office/officeart/2018/2/layout/IconLabelDescriptionList"/>
    <dgm:cxn modelId="{7785D859-4CCE-4F69-B7C1-46C740C178C4}" type="presParOf" srcId="{6801EF5C-2661-4522-99CC-9A44E45EDD75}" destId="{CEAEA500-80B8-4B51-B233-7F43D25472A1}" srcOrd="1" destOrd="0" presId="urn:microsoft.com/office/officeart/2018/2/layout/IconLabelDescriptionList"/>
    <dgm:cxn modelId="{23358073-41C7-4DC3-8089-DC6AC255A0ED}" type="presParOf" srcId="{6801EF5C-2661-4522-99CC-9A44E45EDD75}" destId="{4DB539EF-3DF7-4D76-BE09-220FCC2EA44A}" srcOrd="2" destOrd="0" presId="urn:microsoft.com/office/officeart/2018/2/layout/IconLabelDescriptionList"/>
    <dgm:cxn modelId="{3AC24267-47AF-4BBC-B4E6-C330DC865F22}" type="presParOf" srcId="{6801EF5C-2661-4522-99CC-9A44E45EDD75}" destId="{0ABE50BD-247C-4CC2-8548-97C90C86512D}" srcOrd="3" destOrd="0" presId="urn:microsoft.com/office/officeart/2018/2/layout/IconLabelDescriptionList"/>
    <dgm:cxn modelId="{FD24BA28-33AB-4E8C-8497-3A2DBDBF1035}" type="presParOf" srcId="{6801EF5C-2661-4522-99CC-9A44E45EDD75}" destId="{86C48F9C-A6ED-457B-B5E3-5638B545CDD2}" srcOrd="4" destOrd="0" presId="urn:microsoft.com/office/officeart/2018/2/layout/IconLabelDescriptionList"/>
    <dgm:cxn modelId="{8A9CD2A9-51EA-4A6E-B57A-8047B1E3E86A}" type="presParOf" srcId="{6A01922C-ACB5-4768-9EC1-691FDB41F1FB}" destId="{560C12D1-8980-4D8F-A063-86C490ED9F20}" srcOrd="5" destOrd="0" presId="urn:microsoft.com/office/officeart/2018/2/layout/IconLabelDescriptionList"/>
    <dgm:cxn modelId="{6D8398AE-2481-48FD-9A5B-6CACC7D58AB2}" type="presParOf" srcId="{6A01922C-ACB5-4768-9EC1-691FDB41F1FB}" destId="{70F25E27-6C4D-43CA-8FFD-001F0853AEAD}" srcOrd="6" destOrd="0" presId="urn:microsoft.com/office/officeart/2018/2/layout/IconLabelDescriptionList"/>
    <dgm:cxn modelId="{AC28AD0A-0502-4903-A969-A085B7478151}" type="presParOf" srcId="{70F25E27-6C4D-43CA-8FFD-001F0853AEAD}" destId="{E1871850-E4B6-46B1-A410-8C96FC323610}" srcOrd="0" destOrd="0" presId="urn:microsoft.com/office/officeart/2018/2/layout/IconLabelDescriptionList"/>
    <dgm:cxn modelId="{1B229671-B8F6-43BF-9AE7-41361EFB3E54}" type="presParOf" srcId="{70F25E27-6C4D-43CA-8FFD-001F0853AEAD}" destId="{B147DC6A-1E44-42CD-883D-010B01557E27}" srcOrd="1" destOrd="0" presId="urn:microsoft.com/office/officeart/2018/2/layout/IconLabelDescriptionList"/>
    <dgm:cxn modelId="{7CA92DB9-7713-466E-99CA-DEEFE6855D02}" type="presParOf" srcId="{70F25E27-6C4D-43CA-8FFD-001F0853AEAD}" destId="{4107D167-75EA-493A-8484-FB9574047F12}" srcOrd="2" destOrd="0" presId="urn:microsoft.com/office/officeart/2018/2/layout/IconLabelDescriptionList"/>
    <dgm:cxn modelId="{815E73EF-74A5-4855-BC34-9DD7AC31A64C}" type="presParOf" srcId="{70F25E27-6C4D-43CA-8FFD-001F0853AEAD}" destId="{6F22B5B5-2718-4403-935A-C38945B7836F}" srcOrd="3" destOrd="0" presId="urn:microsoft.com/office/officeart/2018/2/layout/IconLabelDescriptionList"/>
    <dgm:cxn modelId="{36CE6F74-E525-4238-90C4-58D821608DFD}" type="presParOf" srcId="{70F25E27-6C4D-43CA-8FFD-001F0853AEAD}" destId="{059C5581-E247-4365-8ACE-A9C64C2C3BF5}"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D9B2941-3223-4843-8FFD-B6DC3531F405}"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56D15B8-1421-4FA2-B014-77B029A0D0BB}">
      <dgm:prSet/>
      <dgm:spPr/>
      <dgm:t>
        <a:bodyPr/>
        <a:lstStyle/>
        <a:p>
          <a:pPr>
            <a:lnSpc>
              <a:spcPct val="100000"/>
            </a:lnSpc>
            <a:defRPr b="1"/>
          </a:pPr>
          <a:r>
            <a:rPr lang="en-US"/>
            <a:t>The common types of heuristic search in ML are:</a:t>
          </a:r>
        </a:p>
      </dgm:t>
    </dgm:pt>
    <dgm:pt modelId="{BA61A274-A900-413A-BAEB-57BACC4F5FCB}" type="parTrans" cxnId="{B63980C6-302A-45C7-8170-54B39E15D026}">
      <dgm:prSet/>
      <dgm:spPr/>
      <dgm:t>
        <a:bodyPr/>
        <a:lstStyle/>
        <a:p>
          <a:endParaRPr lang="en-US"/>
        </a:p>
      </dgm:t>
    </dgm:pt>
    <dgm:pt modelId="{BE1DA06F-8B26-47A0-83FE-3FE50AF5A2D1}" type="sibTrans" cxnId="{B63980C6-302A-45C7-8170-54B39E15D026}">
      <dgm:prSet/>
      <dgm:spPr/>
      <dgm:t>
        <a:bodyPr/>
        <a:lstStyle/>
        <a:p>
          <a:endParaRPr lang="en-US"/>
        </a:p>
      </dgm:t>
    </dgm:pt>
    <dgm:pt modelId="{9CC624DB-B5EF-426C-A69F-87308CFCFEAB}">
      <dgm:prSet custT="1"/>
      <dgm:spPr/>
      <dgm:t>
        <a:bodyPr/>
        <a:lstStyle/>
        <a:p>
          <a:pPr>
            <a:lnSpc>
              <a:spcPct val="100000"/>
            </a:lnSpc>
          </a:pPr>
          <a:r>
            <a:rPr lang="en-US" sz="1400" dirty="0"/>
            <a:t>Best-first search </a:t>
          </a:r>
        </a:p>
      </dgm:t>
    </dgm:pt>
    <dgm:pt modelId="{5FE877C0-FD77-4EFB-AFEF-E4E382C268AF}" type="parTrans" cxnId="{558A857B-D74D-4EE1-B7B4-909858A3CA01}">
      <dgm:prSet/>
      <dgm:spPr/>
      <dgm:t>
        <a:bodyPr/>
        <a:lstStyle/>
        <a:p>
          <a:endParaRPr lang="en-US"/>
        </a:p>
      </dgm:t>
    </dgm:pt>
    <dgm:pt modelId="{7A50CB2D-E4D1-47CF-9911-D6C384821663}" type="sibTrans" cxnId="{558A857B-D74D-4EE1-B7B4-909858A3CA01}">
      <dgm:prSet/>
      <dgm:spPr/>
      <dgm:t>
        <a:bodyPr/>
        <a:lstStyle/>
        <a:p>
          <a:endParaRPr lang="en-US"/>
        </a:p>
      </dgm:t>
    </dgm:pt>
    <dgm:pt modelId="{FF107B20-F6AC-4457-9613-E6F42492150F}">
      <dgm:prSet custT="1"/>
      <dgm:spPr/>
      <dgm:t>
        <a:bodyPr/>
        <a:lstStyle/>
        <a:p>
          <a:pPr>
            <a:lnSpc>
              <a:spcPct val="100000"/>
            </a:lnSpc>
          </a:pPr>
          <a:r>
            <a:rPr lang="en-US" sz="1400" dirty="0"/>
            <a:t>Hill climbing </a:t>
          </a:r>
        </a:p>
      </dgm:t>
    </dgm:pt>
    <dgm:pt modelId="{976443DB-F699-41A4-99E4-379A0AF32CF9}" type="parTrans" cxnId="{42657E5A-8DEA-4D02-8232-7CE027F3A99A}">
      <dgm:prSet/>
      <dgm:spPr/>
      <dgm:t>
        <a:bodyPr/>
        <a:lstStyle/>
        <a:p>
          <a:endParaRPr lang="en-US"/>
        </a:p>
      </dgm:t>
    </dgm:pt>
    <dgm:pt modelId="{70EF71C2-8C89-4BBC-AFAD-19C5BF9F29D8}" type="sibTrans" cxnId="{42657E5A-8DEA-4D02-8232-7CE027F3A99A}">
      <dgm:prSet/>
      <dgm:spPr/>
      <dgm:t>
        <a:bodyPr/>
        <a:lstStyle/>
        <a:p>
          <a:endParaRPr lang="en-US"/>
        </a:p>
      </dgm:t>
    </dgm:pt>
    <dgm:pt modelId="{9C1B3B7E-A21A-4FD5-AAEF-3DD630390E3B}">
      <dgm:prSet custT="1"/>
      <dgm:spPr/>
      <dgm:t>
        <a:bodyPr/>
        <a:lstStyle/>
        <a:p>
          <a:pPr>
            <a:lnSpc>
              <a:spcPct val="100000"/>
            </a:lnSpc>
          </a:pPr>
          <a:r>
            <a:rPr lang="en-US" sz="1400" dirty="0"/>
            <a:t>Beam search </a:t>
          </a:r>
        </a:p>
      </dgm:t>
    </dgm:pt>
    <dgm:pt modelId="{2CFDFB46-6DB2-41BB-B9C1-46AF680649CD}" type="parTrans" cxnId="{6B065DA3-5E51-42E6-A399-573480CA6489}">
      <dgm:prSet/>
      <dgm:spPr/>
      <dgm:t>
        <a:bodyPr/>
        <a:lstStyle/>
        <a:p>
          <a:endParaRPr lang="en-US"/>
        </a:p>
      </dgm:t>
    </dgm:pt>
    <dgm:pt modelId="{97848FD5-2EE7-4FB8-A2E4-ECB7EE93D4B4}" type="sibTrans" cxnId="{6B065DA3-5E51-42E6-A399-573480CA6489}">
      <dgm:prSet/>
      <dgm:spPr/>
      <dgm:t>
        <a:bodyPr/>
        <a:lstStyle/>
        <a:p>
          <a:endParaRPr lang="en-US"/>
        </a:p>
      </dgm:t>
    </dgm:pt>
    <dgm:pt modelId="{E2B8981F-41C9-427F-AD5A-4095EF6734B2}">
      <dgm:prSet custT="1"/>
      <dgm:spPr/>
      <dgm:t>
        <a:bodyPr/>
        <a:lstStyle/>
        <a:p>
          <a:pPr>
            <a:lnSpc>
              <a:spcPct val="100000"/>
            </a:lnSpc>
          </a:pPr>
          <a:r>
            <a:rPr lang="en-US" sz="1400" dirty="0"/>
            <a:t>Simulated annealing </a:t>
          </a:r>
        </a:p>
      </dgm:t>
    </dgm:pt>
    <dgm:pt modelId="{912AE52C-5C50-424B-BD02-F485133C7D6C}" type="parTrans" cxnId="{0F915F56-0E22-49C7-9EBD-0A4DF9C12FCB}">
      <dgm:prSet/>
      <dgm:spPr/>
      <dgm:t>
        <a:bodyPr/>
        <a:lstStyle/>
        <a:p>
          <a:endParaRPr lang="en-US"/>
        </a:p>
      </dgm:t>
    </dgm:pt>
    <dgm:pt modelId="{C245EF61-07F9-4130-AA79-8CCEF7384E47}" type="sibTrans" cxnId="{0F915F56-0E22-49C7-9EBD-0A4DF9C12FCB}">
      <dgm:prSet/>
      <dgm:spPr/>
      <dgm:t>
        <a:bodyPr/>
        <a:lstStyle/>
        <a:p>
          <a:endParaRPr lang="en-US"/>
        </a:p>
      </dgm:t>
    </dgm:pt>
    <dgm:pt modelId="{F8E89CED-40C1-4428-BB47-88ABF0BB690B}">
      <dgm:prSet custT="1"/>
      <dgm:spPr/>
      <dgm:t>
        <a:bodyPr/>
        <a:lstStyle/>
        <a:p>
          <a:pPr>
            <a:lnSpc>
              <a:spcPct val="100000"/>
            </a:lnSpc>
          </a:pPr>
          <a:r>
            <a:rPr lang="en-US" sz="1400" dirty="0"/>
            <a:t>Genetic algorithms</a:t>
          </a:r>
        </a:p>
      </dgm:t>
    </dgm:pt>
    <dgm:pt modelId="{9BF5F93E-123F-4A13-807D-BFD243240E99}" type="parTrans" cxnId="{03EDBA30-EF56-4D1B-8716-E9078A13FC18}">
      <dgm:prSet/>
      <dgm:spPr/>
      <dgm:t>
        <a:bodyPr/>
        <a:lstStyle/>
        <a:p>
          <a:endParaRPr lang="en-US"/>
        </a:p>
      </dgm:t>
    </dgm:pt>
    <dgm:pt modelId="{FB4F44EB-2943-475F-9A20-B696167468F4}" type="sibTrans" cxnId="{03EDBA30-EF56-4D1B-8716-E9078A13FC18}">
      <dgm:prSet/>
      <dgm:spPr/>
      <dgm:t>
        <a:bodyPr/>
        <a:lstStyle/>
        <a:p>
          <a:endParaRPr lang="en-US"/>
        </a:p>
      </dgm:t>
    </dgm:pt>
    <dgm:pt modelId="{F3195648-EF78-4C41-821D-C1C9ED13F901}">
      <dgm:prSet custT="1"/>
      <dgm:spPr/>
      <dgm:t>
        <a:bodyPr/>
        <a:lstStyle/>
        <a:p>
          <a:pPr>
            <a:lnSpc>
              <a:spcPct val="100000"/>
            </a:lnSpc>
          </a:pPr>
          <a:r>
            <a:rPr lang="en-US" sz="1400" dirty="0"/>
            <a:t>Tabu Search </a:t>
          </a:r>
        </a:p>
      </dgm:t>
    </dgm:pt>
    <dgm:pt modelId="{B971EE2B-5987-44A6-A4C8-710CC896C778}" type="parTrans" cxnId="{052BF4AE-1EEF-4B31-8264-EF76E31C3500}">
      <dgm:prSet/>
      <dgm:spPr/>
      <dgm:t>
        <a:bodyPr/>
        <a:lstStyle/>
        <a:p>
          <a:endParaRPr lang="en-US"/>
        </a:p>
      </dgm:t>
    </dgm:pt>
    <dgm:pt modelId="{E132B6DC-3BEA-43D7-AA2B-F43CDCB95C91}" type="sibTrans" cxnId="{052BF4AE-1EEF-4B31-8264-EF76E31C3500}">
      <dgm:prSet/>
      <dgm:spPr/>
      <dgm:t>
        <a:bodyPr/>
        <a:lstStyle/>
        <a:p>
          <a:endParaRPr lang="en-US"/>
        </a:p>
      </dgm:t>
    </dgm:pt>
    <dgm:pt modelId="{A70CB0F0-ECDA-412E-B0C4-8A046B74FD3E}">
      <dgm:prSet custT="1"/>
      <dgm:spPr/>
      <dgm:t>
        <a:bodyPr/>
        <a:lstStyle/>
        <a:p>
          <a:pPr>
            <a:lnSpc>
              <a:spcPct val="100000"/>
            </a:lnSpc>
          </a:pPr>
          <a:r>
            <a:rPr lang="en-US" sz="1400" dirty="0"/>
            <a:t>Particle Swarm Optimization </a:t>
          </a:r>
        </a:p>
      </dgm:t>
    </dgm:pt>
    <dgm:pt modelId="{007AE53A-53CF-4888-B9E0-98751596F61D}" type="parTrans" cxnId="{4B6785DC-47F3-42A0-9AEE-939F843655E3}">
      <dgm:prSet/>
      <dgm:spPr/>
      <dgm:t>
        <a:bodyPr/>
        <a:lstStyle/>
        <a:p>
          <a:endParaRPr lang="en-US"/>
        </a:p>
      </dgm:t>
    </dgm:pt>
    <dgm:pt modelId="{8FE72E5A-1FB2-4608-9EE1-98362D8BF1B2}" type="sibTrans" cxnId="{4B6785DC-47F3-42A0-9AEE-939F843655E3}">
      <dgm:prSet/>
      <dgm:spPr/>
      <dgm:t>
        <a:bodyPr/>
        <a:lstStyle/>
        <a:p>
          <a:endParaRPr lang="en-US"/>
        </a:p>
      </dgm:t>
    </dgm:pt>
    <dgm:pt modelId="{AFC9DE50-EFFC-4F46-B6E9-98557E291949}">
      <dgm:prSet/>
      <dgm:spPr/>
      <dgm:t>
        <a:bodyPr/>
        <a:lstStyle/>
        <a:p>
          <a:pPr>
            <a:lnSpc>
              <a:spcPct val="100000"/>
            </a:lnSpc>
            <a:defRPr b="1"/>
          </a:pPr>
          <a:r>
            <a:rPr lang="en-US" b="1" i="1"/>
            <a:t>Groups should discuss these points as described in Chapter 4 of the reference book = Group Assignment. 3</a:t>
          </a:r>
          <a:endParaRPr lang="en-US"/>
        </a:p>
      </dgm:t>
    </dgm:pt>
    <dgm:pt modelId="{492D1A0C-D80C-4160-83A4-1E34E5B1946C}" type="parTrans" cxnId="{9A07FA88-75FB-462A-9793-BF8CBDA532EC}">
      <dgm:prSet/>
      <dgm:spPr/>
      <dgm:t>
        <a:bodyPr/>
        <a:lstStyle/>
        <a:p>
          <a:endParaRPr lang="en-US"/>
        </a:p>
      </dgm:t>
    </dgm:pt>
    <dgm:pt modelId="{183EBE00-6948-46D4-B90B-111988086142}" type="sibTrans" cxnId="{9A07FA88-75FB-462A-9793-BF8CBDA532EC}">
      <dgm:prSet/>
      <dgm:spPr/>
      <dgm:t>
        <a:bodyPr/>
        <a:lstStyle/>
        <a:p>
          <a:endParaRPr lang="en-US"/>
        </a:p>
      </dgm:t>
    </dgm:pt>
    <dgm:pt modelId="{5E70AD75-9BAB-4EDA-8153-891F166B86C6}" type="pres">
      <dgm:prSet presAssocID="{AD9B2941-3223-4843-8FFD-B6DC3531F405}" presName="root" presStyleCnt="0">
        <dgm:presLayoutVars>
          <dgm:dir/>
          <dgm:resizeHandles val="exact"/>
        </dgm:presLayoutVars>
      </dgm:prSet>
      <dgm:spPr/>
    </dgm:pt>
    <dgm:pt modelId="{B5FCD77F-F45F-4D2C-8C67-D44E8A7993DA}" type="pres">
      <dgm:prSet presAssocID="{656D15B8-1421-4FA2-B014-77B029A0D0BB}" presName="compNode" presStyleCnt="0"/>
      <dgm:spPr/>
    </dgm:pt>
    <dgm:pt modelId="{781F1BD3-C6C5-4654-8D84-7CB317073FEB}" type="pres">
      <dgm:prSet presAssocID="{656D15B8-1421-4FA2-B014-77B029A0D0B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imbing"/>
        </a:ext>
      </dgm:extLst>
    </dgm:pt>
    <dgm:pt modelId="{1CD2AC75-4BC1-4F3F-8053-E4AD0699AAC6}" type="pres">
      <dgm:prSet presAssocID="{656D15B8-1421-4FA2-B014-77B029A0D0BB}" presName="iconSpace" presStyleCnt="0"/>
      <dgm:spPr/>
    </dgm:pt>
    <dgm:pt modelId="{CD68FF93-6C21-4898-B21E-F09C90701F45}" type="pres">
      <dgm:prSet presAssocID="{656D15B8-1421-4FA2-B014-77B029A0D0BB}" presName="parTx" presStyleLbl="revTx" presStyleIdx="0" presStyleCnt="4">
        <dgm:presLayoutVars>
          <dgm:chMax val="0"/>
          <dgm:chPref val="0"/>
        </dgm:presLayoutVars>
      </dgm:prSet>
      <dgm:spPr/>
    </dgm:pt>
    <dgm:pt modelId="{7F008227-FAEE-48A6-9574-C4BAA31A83B3}" type="pres">
      <dgm:prSet presAssocID="{656D15B8-1421-4FA2-B014-77B029A0D0BB}" presName="txSpace" presStyleCnt="0"/>
      <dgm:spPr/>
    </dgm:pt>
    <dgm:pt modelId="{8C1DB67D-01D3-424B-B778-17800AB17E87}" type="pres">
      <dgm:prSet presAssocID="{656D15B8-1421-4FA2-B014-77B029A0D0BB}" presName="desTx" presStyleLbl="revTx" presStyleIdx="1" presStyleCnt="4" custLinFactNeighborX="2357" custLinFactNeighborY="-14716">
        <dgm:presLayoutVars/>
      </dgm:prSet>
      <dgm:spPr/>
    </dgm:pt>
    <dgm:pt modelId="{694ED75C-FECF-4ED5-9DB0-C21A706E0941}" type="pres">
      <dgm:prSet presAssocID="{BE1DA06F-8B26-47A0-83FE-3FE50AF5A2D1}" presName="sibTrans" presStyleCnt="0"/>
      <dgm:spPr/>
    </dgm:pt>
    <dgm:pt modelId="{7F65BC0D-97FC-455C-86E2-1D0A360EA383}" type="pres">
      <dgm:prSet presAssocID="{AFC9DE50-EFFC-4F46-B6E9-98557E291949}" presName="compNode" presStyleCnt="0"/>
      <dgm:spPr/>
    </dgm:pt>
    <dgm:pt modelId="{F8FCEC58-F2B8-4C5A-A487-014E42E99B78}" type="pres">
      <dgm:prSet presAssocID="{AFC9DE50-EFFC-4F46-B6E9-98557E291949}"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ooks"/>
        </a:ext>
      </dgm:extLst>
    </dgm:pt>
    <dgm:pt modelId="{4442D1E9-A854-4A46-9569-78844DB94AD1}" type="pres">
      <dgm:prSet presAssocID="{AFC9DE50-EFFC-4F46-B6E9-98557E291949}" presName="iconSpace" presStyleCnt="0"/>
      <dgm:spPr/>
    </dgm:pt>
    <dgm:pt modelId="{B3BCF121-259B-4B2C-9E94-C5B3644565F6}" type="pres">
      <dgm:prSet presAssocID="{AFC9DE50-EFFC-4F46-B6E9-98557E291949}" presName="parTx" presStyleLbl="revTx" presStyleIdx="2" presStyleCnt="4">
        <dgm:presLayoutVars>
          <dgm:chMax val="0"/>
          <dgm:chPref val="0"/>
        </dgm:presLayoutVars>
      </dgm:prSet>
      <dgm:spPr/>
    </dgm:pt>
    <dgm:pt modelId="{6DE56CBA-A7E5-4DE9-8EC7-32B999F7B929}" type="pres">
      <dgm:prSet presAssocID="{AFC9DE50-EFFC-4F46-B6E9-98557E291949}" presName="txSpace" presStyleCnt="0"/>
      <dgm:spPr/>
    </dgm:pt>
    <dgm:pt modelId="{DDDE6481-CA34-47FB-AB73-413925A18BBA}" type="pres">
      <dgm:prSet presAssocID="{AFC9DE50-EFFC-4F46-B6E9-98557E291949}" presName="desTx" presStyleLbl="revTx" presStyleIdx="3" presStyleCnt="4">
        <dgm:presLayoutVars/>
      </dgm:prSet>
      <dgm:spPr/>
    </dgm:pt>
  </dgm:ptLst>
  <dgm:cxnLst>
    <dgm:cxn modelId="{7ABC8308-4E1C-42F9-A821-C9D7440150A6}" type="presOf" srcId="{F8E89CED-40C1-4428-BB47-88ABF0BB690B}" destId="{8C1DB67D-01D3-424B-B778-17800AB17E87}" srcOrd="0" destOrd="4" presId="urn:microsoft.com/office/officeart/2018/2/layout/IconLabelDescriptionList"/>
    <dgm:cxn modelId="{03EDBA30-EF56-4D1B-8716-E9078A13FC18}" srcId="{656D15B8-1421-4FA2-B014-77B029A0D0BB}" destId="{F8E89CED-40C1-4428-BB47-88ABF0BB690B}" srcOrd="4" destOrd="0" parTransId="{9BF5F93E-123F-4A13-807D-BFD243240E99}" sibTransId="{FB4F44EB-2943-475F-9A20-B696167468F4}"/>
    <dgm:cxn modelId="{9EF98F32-D5BA-46CC-9EB2-7792ACF7D56D}" type="presOf" srcId="{F3195648-EF78-4C41-821D-C1C9ED13F901}" destId="{8C1DB67D-01D3-424B-B778-17800AB17E87}" srcOrd="0" destOrd="5" presId="urn:microsoft.com/office/officeart/2018/2/layout/IconLabelDescriptionList"/>
    <dgm:cxn modelId="{9F979963-A47B-4800-BD76-5E63CFEDCF3E}" type="presOf" srcId="{FF107B20-F6AC-4457-9613-E6F42492150F}" destId="{8C1DB67D-01D3-424B-B778-17800AB17E87}" srcOrd="0" destOrd="1" presId="urn:microsoft.com/office/officeart/2018/2/layout/IconLabelDescriptionList"/>
    <dgm:cxn modelId="{56FEA973-54B8-404F-BFC9-88CFF011A00E}" type="presOf" srcId="{AD9B2941-3223-4843-8FFD-B6DC3531F405}" destId="{5E70AD75-9BAB-4EDA-8153-891F166B86C6}" srcOrd="0" destOrd="0" presId="urn:microsoft.com/office/officeart/2018/2/layout/IconLabelDescriptionList"/>
    <dgm:cxn modelId="{10DC6254-523D-4BBD-B6A9-6171678A90DC}" type="presOf" srcId="{9CC624DB-B5EF-426C-A69F-87308CFCFEAB}" destId="{8C1DB67D-01D3-424B-B778-17800AB17E87}" srcOrd="0" destOrd="0" presId="urn:microsoft.com/office/officeart/2018/2/layout/IconLabelDescriptionList"/>
    <dgm:cxn modelId="{0F915F56-0E22-49C7-9EBD-0A4DF9C12FCB}" srcId="{656D15B8-1421-4FA2-B014-77B029A0D0BB}" destId="{E2B8981F-41C9-427F-AD5A-4095EF6734B2}" srcOrd="3" destOrd="0" parTransId="{912AE52C-5C50-424B-BD02-F485133C7D6C}" sibTransId="{C245EF61-07F9-4130-AA79-8CCEF7384E47}"/>
    <dgm:cxn modelId="{42657E5A-8DEA-4D02-8232-7CE027F3A99A}" srcId="{656D15B8-1421-4FA2-B014-77B029A0D0BB}" destId="{FF107B20-F6AC-4457-9613-E6F42492150F}" srcOrd="1" destOrd="0" parTransId="{976443DB-F699-41A4-99E4-379A0AF32CF9}" sibTransId="{70EF71C2-8C89-4BBC-AFAD-19C5BF9F29D8}"/>
    <dgm:cxn modelId="{558A857B-D74D-4EE1-B7B4-909858A3CA01}" srcId="{656D15B8-1421-4FA2-B014-77B029A0D0BB}" destId="{9CC624DB-B5EF-426C-A69F-87308CFCFEAB}" srcOrd="0" destOrd="0" parTransId="{5FE877C0-FD77-4EFB-AFEF-E4E382C268AF}" sibTransId="{7A50CB2D-E4D1-47CF-9911-D6C384821663}"/>
    <dgm:cxn modelId="{58719D82-967C-4D86-9BFC-09587A964E07}" type="presOf" srcId="{656D15B8-1421-4FA2-B014-77B029A0D0BB}" destId="{CD68FF93-6C21-4898-B21E-F09C90701F45}" srcOrd="0" destOrd="0" presId="urn:microsoft.com/office/officeart/2018/2/layout/IconLabelDescriptionList"/>
    <dgm:cxn modelId="{9A07FA88-75FB-462A-9793-BF8CBDA532EC}" srcId="{AD9B2941-3223-4843-8FFD-B6DC3531F405}" destId="{AFC9DE50-EFFC-4F46-B6E9-98557E291949}" srcOrd="1" destOrd="0" parTransId="{492D1A0C-D80C-4160-83A4-1E34E5B1946C}" sibTransId="{183EBE00-6948-46D4-B90B-111988086142}"/>
    <dgm:cxn modelId="{28ED1A93-7152-4C51-8C71-44BC610AED57}" type="presOf" srcId="{A70CB0F0-ECDA-412E-B0C4-8A046B74FD3E}" destId="{8C1DB67D-01D3-424B-B778-17800AB17E87}" srcOrd="0" destOrd="6" presId="urn:microsoft.com/office/officeart/2018/2/layout/IconLabelDescriptionList"/>
    <dgm:cxn modelId="{6B065DA3-5E51-42E6-A399-573480CA6489}" srcId="{656D15B8-1421-4FA2-B014-77B029A0D0BB}" destId="{9C1B3B7E-A21A-4FD5-AAEF-3DD630390E3B}" srcOrd="2" destOrd="0" parTransId="{2CFDFB46-6DB2-41BB-B9C1-46AF680649CD}" sibTransId="{97848FD5-2EE7-4FB8-A2E4-ECB7EE93D4B4}"/>
    <dgm:cxn modelId="{052BF4AE-1EEF-4B31-8264-EF76E31C3500}" srcId="{656D15B8-1421-4FA2-B014-77B029A0D0BB}" destId="{F3195648-EF78-4C41-821D-C1C9ED13F901}" srcOrd="5" destOrd="0" parTransId="{B971EE2B-5987-44A6-A4C8-710CC896C778}" sibTransId="{E132B6DC-3BEA-43D7-AA2B-F43CDCB95C91}"/>
    <dgm:cxn modelId="{B63980C6-302A-45C7-8170-54B39E15D026}" srcId="{AD9B2941-3223-4843-8FFD-B6DC3531F405}" destId="{656D15B8-1421-4FA2-B014-77B029A0D0BB}" srcOrd="0" destOrd="0" parTransId="{BA61A274-A900-413A-BAEB-57BACC4F5FCB}" sibTransId="{BE1DA06F-8B26-47A0-83FE-3FE50AF5A2D1}"/>
    <dgm:cxn modelId="{E39DEAD4-22B5-47F4-BF42-22EBB8F905F6}" type="presOf" srcId="{AFC9DE50-EFFC-4F46-B6E9-98557E291949}" destId="{B3BCF121-259B-4B2C-9E94-C5B3644565F6}" srcOrd="0" destOrd="0" presId="urn:microsoft.com/office/officeart/2018/2/layout/IconLabelDescriptionList"/>
    <dgm:cxn modelId="{4B6785DC-47F3-42A0-9AEE-939F843655E3}" srcId="{656D15B8-1421-4FA2-B014-77B029A0D0BB}" destId="{A70CB0F0-ECDA-412E-B0C4-8A046B74FD3E}" srcOrd="6" destOrd="0" parTransId="{007AE53A-53CF-4888-B9E0-98751596F61D}" sibTransId="{8FE72E5A-1FB2-4608-9EE1-98362D8BF1B2}"/>
    <dgm:cxn modelId="{DBBF94FD-FB3F-4097-9125-AA92AE1FA69F}" type="presOf" srcId="{E2B8981F-41C9-427F-AD5A-4095EF6734B2}" destId="{8C1DB67D-01D3-424B-B778-17800AB17E87}" srcOrd="0" destOrd="3" presId="urn:microsoft.com/office/officeart/2018/2/layout/IconLabelDescriptionList"/>
    <dgm:cxn modelId="{619DC9FE-065D-4819-8AFD-FFF5F34C672B}" type="presOf" srcId="{9C1B3B7E-A21A-4FD5-AAEF-3DD630390E3B}" destId="{8C1DB67D-01D3-424B-B778-17800AB17E87}" srcOrd="0" destOrd="2" presId="urn:microsoft.com/office/officeart/2018/2/layout/IconLabelDescriptionList"/>
    <dgm:cxn modelId="{750B8641-D729-4473-82FC-5CD34A2C1F09}" type="presParOf" srcId="{5E70AD75-9BAB-4EDA-8153-891F166B86C6}" destId="{B5FCD77F-F45F-4D2C-8C67-D44E8A7993DA}" srcOrd="0" destOrd="0" presId="urn:microsoft.com/office/officeart/2018/2/layout/IconLabelDescriptionList"/>
    <dgm:cxn modelId="{E6958EC1-A4F1-489E-8E24-DE363E492D0A}" type="presParOf" srcId="{B5FCD77F-F45F-4D2C-8C67-D44E8A7993DA}" destId="{781F1BD3-C6C5-4654-8D84-7CB317073FEB}" srcOrd="0" destOrd="0" presId="urn:microsoft.com/office/officeart/2018/2/layout/IconLabelDescriptionList"/>
    <dgm:cxn modelId="{79AA6B48-7A4C-4D02-89C1-B7908ADA0B58}" type="presParOf" srcId="{B5FCD77F-F45F-4D2C-8C67-D44E8A7993DA}" destId="{1CD2AC75-4BC1-4F3F-8053-E4AD0699AAC6}" srcOrd="1" destOrd="0" presId="urn:microsoft.com/office/officeart/2018/2/layout/IconLabelDescriptionList"/>
    <dgm:cxn modelId="{1545D319-B6F9-4143-B448-E21210E2FD09}" type="presParOf" srcId="{B5FCD77F-F45F-4D2C-8C67-D44E8A7993DA}" destId="{CD68FF93-6C21-4898-B21E-F09C90701F45}" srcOrd="2" destOrd="0" presId="urn:microsoft.com/office/officeart/2018/2/layout/IconLabelDescriptionList"/>
    <dgm:cxn modelId="{AB762D16-E656-4ADA-9137-A48571E517D7}" type="presParOf" srcId="{B5FCD77F-F45F-4D2C-8C67-D44E8A7993DA}" destId="{7F008227-FAEE-48A6-9574-C4BAA31A83B3}" srcOrd="3" destOrd="0" presId="urn:microsoft.com/office/officeart/2018/2/layout/IconLabelDescriptionList"/>
    <dgm:cxn modelId="{FAD8612C-7E33-4B32-8492-58AC531230DC}" type="presParOf" srcId="{B5FCD77F-F45F-4D2C-8C67-D44E8A7993DA}" destId="{8C1DB67D-01D3-424B-B778-17800AB17E87}" srcOrd="4" destOrd="0" presId="urn:microsoft.com/office/officeart/2018/2/layout/IconLabelDescriptionList"/>
    <dgm:cxn modelId="{54099645-AB76-488C-8BE6-86D60A74941A}" type="presParOf" srcId="{5E70AD75-9BAB-4EDA-8153-891F166B86C6}" destId="{694ED75C-FECF-4ED5-9DB0-C21A706E0941}" srcOrd="1" destOrd="0" presId="urn:microsoft.com/office/officeart/2018/2/layout/IconLabelDescriptionList"/>
    <dgm:cxn modelId="{52F92B7B-7845-453C-BC2D-ACBAF7DE3C58}" type="presParOf" srcId="{5E70AD75-9BAB-4EDA-8153-891F166B86C6}" destId="{7F65BC0D-97FC-455C-86E2-1D0A360EA383}" srcOrd="2" destOrd="0" presId="urn:microsoft.com/office/officeart/2018/2/layout/IconLabelDescriptionList"/>
    <dgm:cxn modelId="{F0556E36-A103-4C04-9B63-585150BBFB91}" type="presParOf" srcId="{7F65BC0D-97FC-455C-86E2-1D0A360EA383}" destId="{F8FCEC58-F2B8-4C5A-A487-014E42E99B78}" srcOrd="0" destOrd="0" presId="urn:microsoft.com/office/officeart/2018/2/layout/IconLabelDescriptionList"/>
    <dgm:cxn modelId="{4EAE2E08-9E2D-49C2-93EC-69B91772A013}" type="presParOf" srcId="{7F65BC0D-97FC-455C-86E2-1D0A360EA383}" destId="{4442D1E9-A854-4A46-9569-78844DB94AD1}" srcOrd="1" destOrd="0" presId="urn:microsoft.com/office/officeart/2018/2/layout/IconLabelDescriptionList"/>
    <dgm:cxn modelId="{4169C2B7-E80A-4424-BFD7-31CA56EA6EC7}" type="presParOf" srcId="{7F65BC0D-97FC-455C-86E2-1D0A360EA383}" destId="{B3BCF121-259B-4B2C-9E94-C5B3644565F6}" srcOrd="2" destOrd="0" presId="urn:microsoft.com/office/officeart/2018/2/layout/IconLabelDescriptionList"/>
    <dgm:cxn modelId="{3891C1A7-8A04-4B0C-A020-A967C913F9D1}" type="presParOf" srcId="{7F65BC0D-97FC-455C-86E2-1D0A360EA383}" destId="{6DE56CBA-A7E5-4DE9-8EC7-32B999F7B929}" srcOrd="3" destOrd="0" presId="urn:microsoft.com/office/officeart/2018/2/layout/IconLabelDescriptionList"/>
    <dgm:cxn modelId="{0C865506-3E8C-42ED-BB08-7B7FD068C23A}" type="presParOf" srcId="{7F65BC0D-97FC-455C-86E2-1D0A360EA383}" destId="{DDDE6481-CA34-47FB-AB73-413925A18BBA}"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F7B8A84-8EEA-49D6-AD9A-4940B2112418}" type="doc">
      <dgm:prSet loTypeId="urn:microsoft.com/office/officeart/2005/8/layout/process4" loCatId="process" qsTypeId="urn:microsoft.com/office/officeart/2005/8/quickstyle/simple4" qsCatId="simple" csTypeId="urn:microsoft.com/office/officeart/2005/8/colors/colorful1" csCatId="colorful" phldr="1"/>
      <dgm:spPr/>
      <dgm:t>
        <a:bodyPr/>
        <a:lstStyle/>
        <a:p>
          <a:endParaRPr lang="en-US"/>
        </a:p>
      </dgm:t>
    </dgm:pt>
    <dgm:pt modelId="{F95A1DAC-F374-424B-9DF3-09718DFF4E21}">
      <dgm:prSet/>
      <dgm:spPr/>
      <dgm:t>
        <a:bodyPr/>
        <a:lstStyle/>
        <a:p>
          <a:r>
            <a:rPr lang="en-US"/>
            <a:t>Best-first search algorithm uses a heuristic function to evaluate the nodes in the search space and selects the one with the best heuristic value as the next node to expand. </a:t>
          </a:r>
        </a:p>
      </dgm:t>
    </dgm:pt>
    <dgm:pt modelId="{3E30CD2A-8018-4B51-A098-8BB985FFFF53}" type="parTrans" cxnId="{5D1191DF-5C1F-4183-AA50-345BE1670B2C}">
      <dgm:prSet/>
      <dgm:spPr/>
      <dgm:t>
        <a:bodyPr/>
        <a:lstStyle/>
        <a:p>
          <a:endParaRPr lang="en-US"/>
        </a:p>
      </dgm:t>
    </dgm:pt>
    <dgm:pt modelId="{F76FB29F-BC30-46DE-B44F-25FA7C4B995C}" type="sibTrans" cxnId="{5D1191DF-5C1F-4183-AA50-345BE1670B2C}">
      <dgm:prSet/>
      <dgm:spPr/>
      <dgm:t>
        <a:bodyPr/>
        <a:lstStyle/>
        <a:p>
          <a:endParaRPr lang="en-US"/>
        </a:p>
      </dgm:t>
    </dgm:pt>
    <dgm:pt modelId="{94FE3881-A23B-425C-B454-35F81B9B31D7}">
      <dgm:prSet/>
      <dgm:spPr/>
      <dgm:t>
        <a:bodyPr/>
        <a:lstStyle/>
        <a:p>
          <a:r>
            <a:rPr lang="en-US"/>
            <a:t>Examples of best-first search algorithms include </a:t>
          </a:r>
        </a:p>
      </dgm:t>
    </dgm:pt>
    <dgm:pt modelId="{49AD7ECD-AC42-41B5-8BDE-B0C4CE680560}" type="parTrans" cxnId="{B87793F2-0965-4E71-8B87-CD4026B603D0}">
      <dgm:prSet/>
      <dgm:spPr/>
      <dgm:t>
        <a:bodyPr/>
        <a:lstStyle/>
        <a:p>
          <a:endParaRPr lang="en-US"/>
        </a:p>
      </dgm:t>
    </dgm:pt>
    <dgm:pt modelId="{0A721765-63DF-43B1-9FFA-9FDBC8E5E316}" type="sibTrans" cxnId="{B87793F2-0965-4E71-8B87-CD4026B603D0}">
      <dgm:prSet/>
      <dgm:spPr/>
      <dgm:t>
        <a:bodyPr/>
        <a:lstStyle/>
        <a:p>
          <a:endParaRPr lang="en-US"/>
        </a:p>
      </dgm:t>
    </dgm:pt>
    <dgm:pt modelId="{358AF06C-7304-470F-9F0A-945DF5849BE0}">
      <dgm:prSet/>
      <dgm:spPr/>
      <dgm:t>
        <a:bodyPr/>
        <a:lstStyle/>
        <a:p>
          <a:r>
            <a:rPr lang="en-US" dirty="0"/>
            <a:t>A* search</a:t>
          </a:r>
        </a:p>
      </dgm:t>
    </dgm:pt>
    <dgm:pt modelId="{5D152BEE-A236-40EF-956D-0EE7D275A6F7}" type="parTrans" cxnId="{6B1F2F57-6393-4F16-B004-34868352488F}">
      <dgm:prSet/>
      <dgm:spPr/>
      <dgm:t>
        <a:bodyPr/>
        <a:lstStyle/>
        <a:p>
          <a:endParaRPr lang="en-US"/>
        </a:p>
      </dgm:t>
    </dgm:pt>
    <dgm:pt modelId="{A0E25D1C-8247-4D7B-AE1D-48A82F3D5FFA}" type="sibTrans" cxnId="{6B1F2F57-6393-4F16-B004-34868352488F}">
      <dgm:prSet/>
      <dgm:spPr/>
      <dgm:t>
        <a:bodyPr/>
        <a:lstStyle/>
        <a:p>
          <a:endParaRPr lang="en-US"/>
        </a:p>
      </dgm:t>
    </dgm:pt>
    <dgm:pt modelId="{C91D29D5-5D45-4256-ADA0-60341A9AE2AE}">
      <dgm:prSet/>
      <dgm:spPr/>
      <dgm:t>
        <a:bodyPr/>
        <a:lstStyle/>
        <a:p>
          <a:r>
            <a:rPr lang="en-US" dirty="0"/>
            <a:t>Greedy best-first search</a:t>
          </a:r>
        </a:p>
      </dgm:t>
    </dgm:pt>
    <dgm:pt modelId="{BE2643BD-5EED-4CE6-8D12-B115818D9366}" type="parTrans" cxnId="{DEDDC80A-9843-4B69-B5A7-60C80EA2AB07}">
      <dgm:prSet/>
      <dgm:spPr/>
      <dgm:t>
        <a:bodyPr/>
        <a:lstStyle/>
        <a:p>
          <a:endParaRPr lang="en-US"/>
        </a:p>
      </dgm:t>
    </dgm:pt>
    <dgm:pt modelId="{DE94AEAE-F732-45E1-8D8F-A70486D2779A}" type="sibTrans" cxnId="{DEDDC80A-9843-4B69-B5A7-60C80EA2AB07}">
      <dgm:prSet/>
      <dgm:spPr/>
      <dgm:t>
        <a:bodyPr/>
        <a:lstStyle/>
        <a:p>
          <a:endParaRPr lang="en-US"/>
        </a:p>
      </dgm:t>
    </dgm:pt>
    <dgm:pt modelId="{41351D08-F6B7-423B-B852-44397463B497}">
      <dgm:prSet/>
      <dgm:spPr/>
      <dgm:t>
        <a:bodyPr/>
        <a:lstStyle/>
        <a:p>
          <a:r>
            <a:rPr lang="en-US" dirty="0"/>
            <a:t>Recursive best-first search</a:t>
          </a:r>
        </a:p>
      </dgm:t>
    </dgm:pt>
    <dgm:pt modelId="{31E4BD57-1795-4B53-8799-0F26F74C8315}" type="parTrans" cxnId="{F5ADD4F0-3E6F-46E0-A0FF-25078667F8B7}">
      <dgm:prSet/>
      <dgm:spPr/>
      <dgm:t>
        <a:bodyPr/>
        <a:lstStyle/>
        <a:p>
          <a:endParaRPr lang="en-US"/>
        </a:p>
      </dgm:t>
    </dgm:pt>
    <dgm:pt modelId="{CA457296-568A-45FC-BAA7-0C2F1F169B4A}" type="sibTrans" cxnId="{F5ADD4F0-3E6F-46E0-A0FF-25078667F8B7}">
      <dgm:prSet/>
      <dgm:spPr/>
      <dgm:t>
        <a:bodyPr/>
        <a:lstStyle/>
        <a:p>
          <a:endParaRPr lang="en-US"/>
        </a:p>
      </dgm:t>
    </dgm:pt>
    <dgm:pt modelId="{E0B92BD1-536F-458F-85D1-69F9C5F3EB06}" type="pres">
      <dgm:prSet presAssocID="{AF7B8A84-8EEA-49D6-AD9A-4940B2112418}" presName="Name0" presStyleCnt="0">
        <dgm:presLayoutVars>
          <dgm:dir/>
          <dgm:animLvl val="lvl"/>
          <dgm:resizeHandles val="exact"/>
        </dgm:presLayoutVars>
      </dgm:prSet>
      <dgm:spPr/>
    </dgm:pt>
    <dgm:pt modelId="{8679BD76-3C61-436D-A8C2-038989BC5F9E}" type="pres">
      <dgm:prSet presAssocID="{94FE3881-A23B-425C-B454-35F81B9B31D7}" presName="boxAndChildren" presStyleCnt="0"/>
      <dgm:spPr/>
    </dgm:pt>
    <dgm:pt modelId="{C6813E7A-496D-4506-BD2F-2EDE3C2150B6}" type="pres">
      <dgm:prSet presAssocID="{94FE3881-A23B-425C-B454-35F81B9B31D7}" presName="parentTextBox" presStyleLbl="node1" presStyleIdx="0" presStyleCnt="2"/>
      <dgm:spPr/>
    </dgm:pt>
    <dgm:pt modelId="{3E8DE24A-4C73-4415-9982-A6ED72832FCB}" type="pres">
      <dgm:prSet presAssocID="{94FE3881-A23B-425C-B454-35F81B9B31D7}" presName="entireBox" presStyleLbl="node1" presStyleIdx="0" presStyleCnt="2"/>
      <dgm:spPr/>
    </dgm:pt>
    <dgm:pt modelId="{9A6D499E-73D9-4101-990B-5837B4CA3E72}" type="pres">
      <dgm:prSet presAssocID="{94FE3881-A23B-425C-B454-35F81B9B31D7}" presName="descendantBox" presStyleCnt="0"/>
      <dgm:spPr/>
    </dgm:pt>
    <dgm:pt modelId="{F6119AD3-68C1-4975-842A-7CD95CE41E59}" type="pres">
      <dgm:prSet presAssocID="{358AF06C-7304-470F-9F0A-945DF5849BE0}" presName="childTextBox" presStyleLbl="fgAccFollowNode1" presStyleIdx="0" presStyleCnt="3">
        <dgm:presLayoutVars>
          <dgm:bulletEnabled val="1"/>
        </dgm:presLayoutVars>
      </dgm:prSet>
      <dgm:spPr/>
    </dgm:pt>
    <dgm:pt modelId="{5C1DF377-6AD3-4D4E-AE58-C7C827B9F210}" type="pres">
      <dgm:prSet presAssocID="{C91D29D5-5D45-4256-ADA0-60341A9AE2AE}" presName="childTextBox" presStyleLbl="fgAccFollowNode1" presStyleIdx="1" presStyleCnt="3">
        <dgm:presLayoutVars>
          <dgm:bulletEnabled val="1"/>
        </dgm:presLayoutVars>
      </dgm:prSet>
      <dgm:spPr/>
    </dgm:pt>
    <dgm:pt modelId="{CDFC4577-D193-44FA-A76E-513903338695}" type="pres">
      <dgm:prSet presAssocID="{41351D08-F6B7-423B-B852-44397463B497}" presName="childTextBox" presStyleLbl="fgAccFollowNode1" presStyleIdx="2" presStyleCnt="3">
        <dgm:presLayoutVars>
          <dgm:bulletEnabled val="1"/>
        </dgm:presLayoutVars>
      </dgm:prSet>
      <dgm:spPr/>
    </dgm:pt>
    <dgm:pt modelId="{A6170C8A-CA71-4F90-9DB5-FD43692DDE0B}" type="pres">
      <dgm:prSet presAssocID="{F76FB29F-BC30-46DE-B44F-25FA7C4B995C}" presName="sp" presStyleCnt="0"/>
      <dgm:spPr/>
    </dgm:pt>
    <dgm:pt modelId="{9EA08E02-E7B6-4B81-A8A9-05D1BA49B959}" type="pres">
      <dgm:prSet presAssocID="{F95A1DAC-F374-424B-9DF3-09718DFF4E21}" presName="arrowAndChildren" presStyleCnt="0"/>
      <dgm:spPr/>
    </dgm:pt>
    <dgm:pt modelId="{F0CD5072-D48F-4FD6-8EB6-5B1EBCCBAE1F}" type="pres">
      <dgm:prSet presAssocID="{F95A1DAC-F374-424B-9DF3-09718DFF4E21}" presName="parentTextArrow" presStyleLbl="node1" presStyleIdx="1" presStyleCnt="2"/>
      <dgm:spPr/>
    </dgm:pt>
  </dgm:ptLst>
  <dgm:cxnLst>
    <dgm:cxn modelId="{DEDDC80A-9843-4B69-B5A7-60C80EA2AB07}" srcId="{94FE3881-A23B-425C-B454-35F81B9B31D7}" destId="{C91D29D5-5D45-4256-ADA0-60341A9AE2AE}" srcOrd="1" destOrd="0" parTransId="{BE2643BD-5EED-4CE6-8D12-B115818D9366}" sibTransId="{DE94AEAE-F732-45E1-8D8F-A70486D2779A}"/>
    <dgm:cxn modelId="{94F3701D-086C-4882-8121-E552B1054B33}" type="presOf" srcId="{AF7B8A84-8EEA-49D6-AD9A-4940B2112418}" destId="{E0B92BD1-536F-458F-85D1-69F9C5F3EB06}" srcOrd="0" destOrd="0" presId="urn:microsoft.com/office/officeart/2005/8/layout/process4"/>
    <dgm:cxn modelId="{7C765B30-E5A2-4034-BF21-152D5D5E0857}" type="presOf" srcId="{41351D08-F6B7-423B-B852-44397463B497}" destId="{CDFC4577-D193-44FA-A76E-513903338695}" srcOrd="0" destOrd="0" presId="urn:microsoft.com/office/officeart/2005/8/layout/process4"/>
    <dgm:cxn modelId="{233CE733-34D6-42C0-9293-081E8AD0CD58}" type="presOf" srcId="{358AF06C-7304-470F-9F0A-945DF5849BE0}" destId="{F6119AD3-68C1-4975-842A-7CD95CE41E59}" srcOrd="0" destOrd="0" presId="urn:microsoft.com/office/officeart/2005/8/layout/process4"/>
    <dgm:cxn modelId="{C43C5843-AB35-4A56-874F-D038C6681221}" type="presOf" srcId="{C91D29D5-5D45-4256-ADA0-60341A9AE2AE}" destId="{5C1DF377-6AD3-4D4E-AE58-C7C827B9F210}" srcOrd="0" destOrd="0" presId="urn:microsoft.com/office/officeart/2005/8/layout/process4"/>
    <dgm:cxn modelId="{6B1F2F57-6393-4F16-B004-34868352488F}" srcId="{94FE3881-A23B-425C-B454-35F81B9B31D7}" destId="{358AF06C-7304-470F-9F0A-945DF5849BE0}" srcOrd="0" destOrd="0" parTransId="{5D152BEE-A236-40EF-956D-0EE7D275A6F7}" sibTransId="{A0E25D1C-8247-4D7B-AE1D-48A82F3D5FFA}"/>
    <dgm:cxn modelId="{44B89782-7627-4E26-8002-5FC276D614A9}" type="presOf" srcId="{94FE3881-A23B-425C-B454-35F81B9B31D7}" destId="{3E8DE24A-4C73-4415-9982-A6ED72832FCB}" srcOrd="1" destOrd="0" presId="urn:microsoft.com/office/officeart/2005/8/layout/process4"/>
    <dgm:cxn modelId="{20110983-C95F-49C3-8BD4-E4BC72AEADA7}" type="presOf" srcId="{94FE3881-A23B-425C-B454-35F81B9B31D7}" destId="{C6813E7A-496D-4506-BD2F-2EDE3C2150B6}" srcOrd="0" destOrd="0" presId="urn:microsoft.com/office/officeart/2005/8/layout/process4"/>
    <dgm:cxn modelId="{D1AB47D8-7256-44C6-9A64-376483C76F33}" type="presOf" srcId="{F95A1DAC-F374-424B-9DF3-09718DFF4E21}" destId="{F0CD5072-D48F-4FD6-8EB6-5B1EBCCBAE1F}" srcOrd="0" destOrd="0" presId="urn:microsoft.com/office/officeart/2005/8/layout/process4"/>
    <dgm:cxn modelId="{5D1191DF-5C1F-4183-AA50-345BE1670B2C}" srcId="{AF7B8A84-8EEA-49D6-AD9A-4940B2112418}" destId="{F95A1DAC-F374-424B-9DF3-09718DFF4E21}" srcOrd="0" destOrd="0" parTransId="{3E30CD2A-8018-4B51-A098-8BB985FFFF53}" sibTransId="{F76FB29F-BC30-46DE-B44F-25FA7C4B995C}"/>
    <dgm:cxn modelId="{F5ADD4F0-3E6F-46E0-A0FF-25078667F8B7}" srcId="{94FE3881-A23B-425C-B454-35F81B9B31D7}" destId="{41351D08-F6B7-423B-B852-44397463B497}" srcOrd="2" destOrd="0" parTransId="{31E4BD57-1795-4B53-8799-0F26F74C8315}" sibTransId="{CA457296-568A-45FC-BAA7-0C2F1F169B4A}"/>
    <dgm:cxn modelId="{B87793F2-0965-4E71-8B87-CD4026B603D0}" srcId="{AF7B8A84-8EEA-49D6-AD9A-4940B2112418}" destId="{94FE3881-A23B-425C-B454-35F81B9B31D7}" srcOrd="1" destOrd="0" parTransId="{49AD7ECD-AC42-41B5-8BDE-B0C4CE680560}" sibTransId="{0A721765-63DF-43B1-9FFA-9FDBC8E5E316}"/>
    <dgm:cxn modelId="{B18987A8-F8D6-4C3A-82D1-C7A655594BB9}" type="presParOf" srcId="{E0B92BD1-536F-458F-85D1-69F9C5F3EB06}" destId="{8679BD76-3C61-436D-A8C2-038989BC5F9E}" srcOrd="0" destOrd="0" presId="urn:microsoft.com/office/officeart/2005/8/layout/process4"/>
    <dgm:cxn modelId="{8E9EF2B3-C72A-438E-9122-02FED008363A}" type="presParOf" srcId="{8679BD76-3C61-436D-A8C2-038989BC5F9E}" destId="{C6813E7A-496D-4506-BD2F-2EDE3C2150B6}" srcOrd="0" destOrd="0" presId="urn:microsoft.com/office/officeart/2005/8/layout/process4"/>
    <dgm:cxn modelId="{33B3873F-A3D2-465A-933F-0049E7CFFA80}" type="presParOf" srcId="{8679BD76-3C61-436D-A8C2-038989BC5F9E}" destId="{3E8DE24A-4C73-4415-9982-A6ED72832FCB}" srcOrd="1" destOrd="0" presId="urn:microsoft.com/office/officeart/2005/8/layout/process4"/>
    <dgm:cxn modelId="{8A7FD33C-8041-4573-BD65-595F47B74238}" type="presParOf" srcId="{8679BD76-3C61-436D-A8C2-038989BC5F9E}" destId="{9A6D499E-73D9-4101-990B-5837B4CA3E72}" srcOrd="2" destOrd="0" presId="urn:microsoft.com/office/officeart/2005/8/layout/process4"/>
    <dgm:cxn modelId="{407E0A83-BFF6-4839-B2BE-F985A1EF166E}" type="presParOf" srcId="{9A6D499E-73D9-4101-990B-5837B4CA3E72}" destId="{F6119AD3-68C1-4975-842A-7CD95CE41E59}" srcOrd="0" destOrd="0" presId="urn:microsoft.com/office/officeart/2005/8/layout/process4"/>
    <dgm:cxn modelId="{FCC52A81-9DC6-472F-B0CC-5C142300A71C}" type="presParOf" srcId="{9A6D499E-73D9-4101-990B-5837B4CA3E72}" destId="{5C1DF377-6AD3-4D4E-AE58-C7C827B9F210}" srcOrd="1" destOrd="0" presId="urn:microsoft.com/office/officeart/2005/8/layout/process4"/>
    <dgm:cxn modelId="{8A869D10-D07C-4D7A-AB33-6565587A11B9}" type="presParOf" srcId="{9A6D499E-73D9-4101-990B-5837B4CA3E72}" destId="{CDFC4577-D193-44FA-A76E-513903338695}" srcOrd="2" destOrd="0" presId="urn:microsoft.com/office/officeart/2005/8/layout/process4"/>
    <dgm:cxn modelId="{24FBFB45-3A2C-4C17-91DA-9DDCA19E3C7E}" type="presParOf" srcId="{E0B92BD1-536F-458F-85D1-69F9C5F3EB06}" destId="{A6170C8A-CA71-4F90-9DB5-FD43692DDE0B}" srcOrd="1" destOrd="0" presId="urn:microsoft.com/office/officeart/2005/8/layout/process4"/>
    <dgm:cxn modelId="{94FD6B62-1D3E-4707-88D3-5AA8C71E6ACD}" type="presParOf" srcId="{E0B92BD1-536F-458F-85D1-69F9C5F3EB06}" destId="{9EA08E02-E7B6-4B81-A8A9-05D1BA49B959}" srcOrd="2" destOrd="0" presId="urn:microsoft.com/office/officeart/2005/8/layout/process4"/>
    <dgm:cxn modelId="{48C108D9-8764-4213-B882-5526951EB2DF}" type="presParOf" srcId="{9EA08E02-E7B6-4B81-A8A9-05D1BA49B959}" destId="{F0CD5072-D48F-4FD6-8EB6-5B1EBCCBAE1F}"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68248F5-B467-4015-9BC8-5680CF44FADB}"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6E483BFD-C840-46AB-8F2D-1BE2566EBB83}">
      <dgm:prSet/>
      <dgm:spPr/>
      <dgm:t>
        <a:bodyPr/>
        <a:lstStyle/>
        <a:p>
          <a:pPr algn="just"/>
          <a:r>
            <a:rPr lang="en-US" dirty="0"/>
            <a:t>A* search algorithm </a:t>
          </a:r>
        </a:p>
      </dgm:t>
    </dgm:pt>
    <dgm:pt modelId="{28D4598D-5006-42FB-853E-8781920F169F}" type="parTrans" cxnId="{117A4C09-C5A5-4F53-A313-E6E61C8A640E}">
      <dgm:prSet/>
      <dgm:spPr/>
      <dgm:t>
        <a:bodyPr/>
        <a:lstStyle/>
        <a:p>
          <a:pPr algn="just"/>
          <a:endParaRPr lang="en-US"/>
        </a:p>
      </dgm:t>
    </dgm:pt>
    <dgm:pt modelId="{455FB0BF-6089-4889-A20C-3F7536D45A57}" type="sibTrans" cxnId="{117A4C09-C5A5-4F53-A313-E6E61C8A640E}">
      <dgm:prSet/>
      <dgm:spPr/>
      <dgm:t>
        <a:bodyPr/>
        <a:lstStyle/>
        <a:p>
          <a:pPr algn="just"/>
          <a:endParaRPr lang="en-US"/>
        </a:p>
      </dgm:t>
    </dgm:pt>
    <dgm:pt modelId="{E6A3F228-2603-4C9A-8B00-6C67FA444A3C}">
      <dgm:prSet/>
      <dgm:spPr/>
      <dgm:t>
        <a:bodyPr/>
        <a:lstStyle/>
        <a:p>
          <a:pPr algn="just"/>
          <a:r>
            <a:rPr lang="en-US"/>
            <a:t>is a popular search algorithm that uses both the cost of reaching a node and the heuristic estimate of the cost to the goal to select the next node to expand. </a:t>
          </a:r>
        </a:p>
      </dgm:t>
    </dgm:pt>
    <dgm:pt modelId="{264D5830-0757-4A8C-A5D4-6BA99A62E24D}" type="parTrans" cxnId="{7A1D816B-EADE-4CE7-9F60-900D1D7CC88B}">
      <dgm:prSet/>
      <dgm:spPr/>
      <dgm:t>
        <a:bodyPr/>
        <a:lstStyle/>
        <a:p>
          <a:pPr algn="just"/>
          <a:endParaRPr lang="en-US"/>
        </a:p>
      </dgm:t>
    </dgm:pt>
    <dgm:pt modelId="{13B2FE42-B599-4EA6-B211-F99EC9011021}" type="sibTrans" cxnId="{7A1D816B-EADE-4CE7-9F60-900D1D7CC88B}">
      <dgm:prSet/>
      <dgm:spPr/>
      <dgm:t>
        <a:bodyPr/>
        <a:lstStyle/>
        <a:p>
          <a:pPr algn="just"/>
          <a:endParaRPr lang="en-US"/>
        </a:p>
      </dgm:t>
    </dgm:pt>
    <dgm:pt modelId="{C7779D0A-43ED-4558-B8BF-46513162AC9A}">
      <dgm:prSet/>
      <dgm:spPr/>
      <dgm:t>
        <a:bodyPr/>
        <a:lstStyle/>
        <a:p>
          <a:pPr algn="just"/>
          <a:r>
            <a:rPr lang="en-US"/>
            <a:t>It is commonly used in pathfinding problems in video games, robotics, and transportation planning. </a:t>
          </a:r>
        </a:p>
      </dgm:t>
    </dgm:pt>
    <dgm:pt modelId="{858A14E6-25D5-4FD6-A728-9D510D4AE022}" type="parTrans" cxnId="{59472061-8F26-46A4-9FC9-E5AA8C1B48D0}">
      <dgm:prSet/>
      <dgm:spPr/>
      <dgm:t>
        <a:bodyPr/>
        <a:lstStyle/>
        <a:p>
          <a:pPr algn="just"/>
          <a:endParaRPr lang="en-US"/>
        </a:p>
      </dgm:t>
    </dgm:pt>
    <dgm:pt modelId="{C4CFC7CF-078A-4EAB-AE4A-3C9F66F6A8F0}" type="sibTrans" cxnId="{59472061-8F26-46A4-9FC9-E5AA8C1B48D0}">
      <dgm:prSet/>
      <dgm:spPr/>
      <dgm:t>
        <a:bodyPr/>
        <a:lstStyle/>
        <a:p>
          <a:pPr algn="just"/>
          <a:endParaRPr lang="en-US"/>
        </a:p>
      </dgm:t>
    </dgm:pt>
    <dgm:pt modelId="{35579C09-9A5D-44EB-9208-7AC8B3BFAB94}">
      <dgm:prSet/>
      <dgm:spPr/>
      <dgm:t>
        <a:bodyPr/>
        <a:lstStyle/>
        <a:p>
          <a:pPr algn="just"/>
          <a:r>
            <a:rPr lang="en-US" dirty="0"/>
            <a:t>For example, A* can be used to find the shortest path between two locations on a map, considering obstacles and terrain features.</a:t>
          </a:r>
        </a:p>
      </dgm:t>
    </dgm:pt>
    <dgm:pt modelId="{E68FB526-2BE1-4AB9-8205-602BA48D4010}" type="parTrans" cxnId="{32516FA3-5387-4070-8C3E-5E0EC8FF87E0}">
      <dgm:prSet/>
      <dgm:spPr/>
      <dgm:t>
        <a:bodyPr/>
        <a:lstStyle/>
        <a:p>
          <a:pPr algn="just"/>
          <a:endParaRPr lang="en-US"/>
        </a:p>
      </dgm:t>
    </dgm:pt>
    <dgm:pt modelId="{612CE2DD-64BF-42F2-BA93-FCE47084154E}" type="sibTrans" cxnId="{32516FA3-5387-4070-8C3E-5E0EC8FF87E0}">
      <dgm:prSet/>
      <dgm:spPr/>
      <dgm:t>
        <a:bodyPr/>
        <a:lstStyle/>
        <a:p>
          <a:pPr algn="just"/>
          <a:endParaRPr lang="en-US"/>
        </a:p>
      </dgm:t>
    </dgm:pt>
    <dgm:pt modelId="{4DAB8DB8-E861-4721-85C9-86E8AEB53FA2}">
      <dgm:prSet/>
      <dgm:spPr/>
      <dgm:t>
        <a:bodyPr/>
        <a:lstStyle/>
        <a:p>
          <a:pPr algn="just"/>
          <a:r>
            <a:rPr lang="en-US" dirty="0"/>
            <a:t>Greedy best-first search </a:t>
          </a:r>
        </a:p>
      </dgm:t>
    </dgm:pt>
    <dgm:pt modelId="{18240CA4-AF8A-4E09-8ED7-B38AFC7D54A3}" type="parTrans" cxnId="{FAF6CC92-1861-4414-A9EA-6CE8E9D0CC05}">
      <dgm:prSet/>
      <dgm:spPr/>
      <dgm:t>
        <a:bodyPr/>
        <a:lstStyle/>
        <a:p>
          <a:pPr algn="just"/>
          <a:endParaRPr lang="en-US"/>
        </a:p>
      </dgm:t>
    </dgm:pt>
    <dgm:pt modelId="{8B3AEE17-55C7-48CD-957B-202F8741634F}" type="sibTrans" cxnId="{FAF6CC92-1861-4414-A9EA-6CE8E9D0CC05}">
      <dgm:prSet/>
      <dgm:spPr/>
      <dgm:t>
        <a:bodyPr/>
        <a:lstStyle/>
        <a:p>
          <a:pPr algn="just"/>
          <a:endParaRPr lang="en-US"/>
        </a:p>
      </dgm:t>
    </dgm:pt>
    <dgm:pt modelId="{D136A141-C96A-41DA-B3FC-F5DC584B8704}">
      <dgm:prSet/>
      <dgm:spPr/>
      <dgm:t>
        <a:bodyPr/>
        <a:lstStyle/>
        <a:p>
          <a:pPr algn="just"/>
          <a:r>
            <a:rPr lang="en-US" dirty="0"/>
            <a:t>is an algorithm that selects the node that appears to be closest to the goal according to the heuristic function. </a:t>
          </a:r>
        </a:p>
      </dgm:t>
    </dgm:pt>
    <dgm:pt modelId="{375926A0-50CC-48AD-A975-673ACFE00138}" type="parTrans" cxnId="{9ACD96F4-EC2D-44FC-9AD0-1489DC3830C5}">
      <dgm:prSet/>
      <dgm:spPr/>
      <dgm:t>
        <a:bodyPr/>
        <a:lstStyle/>
        <a:p>
          <a:pPr algn="just"/>
          <a:endParaRPr lang="en-US"/>
        </a:p>
      </dgm:t>
    </dgm:pt>
    <dgm:pt modelId="{28CA1739-C310-447A-8A93-7DF33628516F}" type="sibTrans" cxnId="{9ACD96F4-EC2D-44FC-9AD0-1489DC3830C5}">
      <dgm:prSet/>
      <dgm:spPr/>
      <dgm:t>
        <a:bodyPr/>
        <a:lstStyle/>
        <a:p>
          <a:pPr algn="just"/>
          <a:endParaRPr lang="en-US"/>
        </a:p>
      </dgm:t>
    </dgm:pt>
    <dgm:pt modelId="{E7B00CE7-EBD4-4D41-86D1-654E4CFAFC96}">
      <dgm:prSet/>
      <dgm:spPr/>
      <dgm:t>
        <a:bodyPr/>
        <a:lstStyle/>
        <a:p>
          <a:pPr algn="just"/>
          <a:r>
            <a:rPr lang="en-US" dirty="0"/>
            <a:t>It can be very fast but may not find the optimal solution. </a:t>
          </a:r>
        </a:p>
      </dgm:t>
    </dgm:pt>
    <dgm:pt modelId="{F29F9E1C-554C-40B1-B7CC-241628C4FB1F}" type="parTrans" cxnId="{C6F79E25-1863-4467-A635-EEACDE33F3AA}">
      <dgm:prSet/>
      <dgm:spPr/>
      <dgm:t>
        <a:bodyPr/>
        <a:lstStyle/>
        <a:p>
          <a:pPr algn="just"/>
          <a:endParaRPr lang="en-US"/>
        </a:p>
      </dgm:t>
    </dgm:pt>
    <dgm:pt modelId="{9291BC7E-AE20-49DA-933F-3DBEAB2E3218}" type="sibTrans" cxnId="{C6F79E25-1863-4467-A635-EEACDE33F3AA}">
      <dgm:prSet/>
      <dgm:spPr/>
      <dgm:t>
        <a:bodyPr/>
        <a:lstStyle/>
        <a:p>
          <a:pPr algn="just"/>
          <a:endParaRPr lang="en-US"/>
        </a:p>
      </dgm:t>
    </dgm:pt>
    <dgm:pt modelId="{B8F968CD-6544-42FE-A232-3E436B03C503}">
      <dgm:prSet/>
      <dgm:spPr/>
      <dgm:t>
        <a:bodyPr/>
        <a:lstStyle/>
        <a:p>
          <a:pPr algn="just"/>
          <a:r>
            <a:rPr lang="en-US" dirty="0"/>
            <a:t>It is often used in problems where finding an approximate solution quickly is more important than finding the best solution. </a:t>
          </a:r>
        </a:p>
      </dgm:t>
    </dgm:pt>
    <dgm:pt modelId="{C1B92B99-2AEB-44A4-AA94-3383FA17BCFA}" type="parTrans" cxnId="{A4EBEB43-B4EB-4ABD-818C-73CB9A933E70}">
      <dgm:prSet/>
      <dgm:spPr/>
      <dgm:t>
        <a:bodyPr/>
        <a:lstStyle/>
        <a:p>
          <a:pPr algn="just"/>
          <a:endParaRPr lang="en-US"/>
        </a:p>
      </dgm:t>
    </dgm:pt>
    <dgm:pt modelId="{190AF4C6-5B01-4960-B765-2BADFFC6E814}" type="sibTrans" cxnId="{A4EBEB43-B4EB-4ABD-818C-73CB9A933E70}">
      <dgm:prSet/>
      <dgm:spPr/>
      <dgm:t>
        <a:bodyPr/>
        <a:lstStyle/>
        <a:p>
          <a:pPr algn="just"/>
          <a:endParaRPr lang="en-US"/>
        </a:p>
      </dgm:t>
    </dgm:pt>
    <dgm:pt modelId="{6FDB1A08-DE49-47A6-86DA-41F0C11131B2}">
      <dgm:prSet/>
      <dgm:spPr/>
      <dgm:t>
        <a:bodyPr/>
        <a:lstStyle/>
        <a:p>
          <a:pPr algn="just"/>
          <a:r>
            <a:rPr lang="en-US" dirty="0"/>
            <a:t>For example, it can be used to find approximate solutions to the traveling salesman problem, where the goal is to find the shortest possible route that visits a given set of cities.</a:t>
          </a:r>
        </a:p>
      </dgm:t>
    </dgm:pt>
    <dgm:pt modelId="{A01ED8FA-F8D9-43A9-B659-B8469CBB8966}" type="parTrans" cxnId="{C641A3B6-D4F7-497C-A4DF-1D89C0F175B4}">
      <dgm:prSet/>
      <dgm:spPr/>
      <dgm:t>
        <a:bodyPr/>
        <a:lstStyle/>
        <a:p>
          <a:pPr algn="just"/>
          <a:endParaRPr lang="en-US"/>
        </a:p>
      </dgm:t>
    </dgm:pt>
    <dgm:pt modelId="{6FBB821A-DFC3-4A1A-A444-6E01A19F73C6}" type="sibTrans" cxnId="{C641A3B6-D4F7-497C-A4DF-1D89C0F175B4}">
      <dgm:prSet/>
      <dgm:spPr/>
      <dgm:t>
        <a:bodyPr/>
        <a:lstStyle/>
        <a:p>
          <a:pPr algn="just"/>
          <a:endParaRPr lang="en-US"/>
        </a:p>
      </dgm:t>
    </dgm:pt>
    <dgm:pt modelId="{0B0898A3-67B5-45A8-B803-911A1E248CBD}" type="pres">
      <dgm:prSet presAssocID="{A68248F5-B467-4015-9BC8-5680CF44FADB}" presName="linear" presStyleCnt="0">
        <dgm:presLayoutVars>
          <dgm:animLvl val="lvl"/>
          <dgm:resizeHandles val="exact"/>
        </dgm:presLayoutVars>
      </dgm:prSet>
      <dgm:spPr/>
    </dgm:pt>
    <dgm:pt modelId="{A2F3FA09-3005-4AB9-8E9D-677B6CEFDF3B}" type="pres">
      <dgm:prSet presAssocID="{6E483BFD-C840-46AB-8F2D-1BE2566EBB83}" presName="parentText" presStyleLbl="node1" presStyleIdx="0" presStyleCnt="2">
        <dgm:presLayoutVars>
          <dgm:chMax val="0"/>
          <dgm:bulletEnabled val="1"/>
        </dgm:presLayoutVars>
      </dgm:prSet>
      <dgm:spPr/>
    </dgm:pt>
    <dgm:pt modelId="{40D40AB3-5B7C-4B6C-82FD-CE5DCCF2217B}" type="pres">
      <dgm:prSet presAssocID="{6E483BFD-C840-46AB-8F2D-1BE2566EBB83}" presName="childText" presStyleLbl="revTx" presStyleIdx="0" presStyleCnt="2">
        <dgm:presLayoutVars>
          <dgm:bulletEnabled val="1"/>
        </dgm:presLayoutVars>
      </dgm:prSet>
      <dgm:spPr/>
    </dgm:pt>
    <dgm:pt modelId="{17303709-0D27-4BD4-8767-C7ADDC6AC66B}" type="pres">
      <dgm:prSet presAssocID="{4DAB8DB8-E861-4721-85C9-86E8AEB53FA2}" presName="parentText" presStyleLbl="node1" presStyleIdx="1" presStyleCnt="2">
        <dgm:presLayoutVars>
          <dgm:chMax val="0"/>
          <dgm:bulletEnabled val="1"/>
        </dgm:presLayoutVars>
      </dgm:prSet>
      <dgm:spPr/>
    </dgm:pt>
    <dgm:pt modelId="{41DA527D-C5D0-4D79-9073-9F8776E5F0BC}" type="pres">
      <dgm:prSet presAssocID="{4DAB8DB8-E861-4721-85C9-86E8AEB53FA2}" presName="childText" presStyleLbl="revTx" presStyleIdx="1" presStyleCnt="2">
        <dgm:presLayoutVars>
          <dgm:bulletEnabled val="1"/>
        </dgm:presLayoutVars>
      </dgm:prSet>
      <dgm:spPr/>
    </dgm:pt>
  </dgm:ptLst>
  <dgm:cxnLst>
    <dgm:cxn modelId="{117A4C09-C5A5-4F53-A313-E6E61C8A640E}" srcId="{A68248F5-B467-4015-9BC8-5680CF44FADB}" destId="{6E483BFD-C840-46AB-8F2D-1BE2566EBB83}" srcOrd="0" destOrd="0" parTransId="{28D4598D-5006-42FB-853E-8781920F169F}" sibTransId="{455FB0BF-6089-4889-A20C-3F7536D45A57}"/>
    <dgm:cxn modelId="{C6F79E25-1863-4467-A635-EEACDE33F3AA}" srcId="{4DAB8DB8-E861-4721-85C9-86E8AEB53FA2}" destId="{E7B00CE7-EBD4-4D41-86D1-654E4CFAFC96}" srcOrd="1" destOrd="0" parTransId="{F29F9E1C-554C-40B1-B7CC-241628C4FB1F}" sibTransId="{9291BC7E-AE20-49DA-933F-3DBEAB2E3218}"/>
    <dgm:cxn modelId="{027E1429-8D6C-4F32-8CC1-62AA1EB88F32}" type="presOf" srcId="{6E483BFD-C840-46AB-8F2D-1BE2566EBB83}" destId="{A2F3FA09-3005-4AB9-8E9D-677B6CEFDF3B}" srcOrd="0" destOrd="0" presId="urn:microsoft.com/office/officeart/2005/8/layout/vList2"/>
    <dgm:cxn modelId="{06F84A3A-D28F-4F7B-BF82-3BD6B86C0ACE}" type="presOf" srcId="{D136A141-C96A-41DA-B3FC-F5DC584B8704}" destId="{41DA527D-C5D0-4D79-9073-9F8776E5F0BC}" srcOrd="0" destOrd="0" presId="urn:microsoft.com/office/officeart/2005/8/layout/vList2"/>
    <dgm:cxn modelId="{90EEF03E-18C2-4C65-A67F-80B43BE8EB5B}" type="presOf" srcId="{35579C09-9A5D-44EB-9208-7AC8B3BFAB94}" destId="{40D40AB3-5B7C-4B6C-82FD-CE5DCCF2217B}" srcOrd="0" destOrd="2" presId="urn:microsoft.com/office/officeart/2005/8/layout/vList2"/>
    <dgm:cxn modelId="{59472061-8F26-46A4-9FC9-E5AA8C1B48D0}" srcId="{6E483BFD-C840-46AB-8F2D-1BE2566EBB83}" destId="{C7779D0A-43ED-4558-B8BF-46513162AC9A}" srcOrd="1" destOrd="0" parTransId="{858A14E6-25D5-4FD6-A728-9D510D4AE022}" sibTransId="{C4CFC7CF-078A-4EAB-AE4A-3C9F66F6A8F0}"/>
    <dgm:cxn modelId="{A4EBEB43-B4EB-4ABD-818C-73CB9A933E70}" srcId="{4DAB8DB8-E861-4721-85C9-86E8AEB53FA2}" destId="{B8F968CD-6544-42FE-A232-3E436B03C503}" srcOrd="2" destOrd="0" parTransId="{C1B92B99-2AEB-44A4-AA94-3383FA17BCFA}" sibTransId="{190AF4C6-5B01-4960-B765-2BADFFC6E814}"/>
    <dgm:cxn modelId="{D2CEA367-C32C-4692-96D3-A71D56F31B54}" type="presOf" srcId="{4DAB8DB8-E861-4721-85C9-86E8AEB53FA2}" destId="{17303709-0D27-4BD4-8767-C7ADDC6AC66B}" srcOrd="0" destOrd="0" presId="urn:microsoft.com/office/officeart/2005/8/layout/vList2"/>
    <dgm:cxn modelId="{7A1D816B-EADE-4CE7-9F60-900D1D7CC88B}" srcId="{6E483BFD-C840-46AB-8F2D-1BE2566EBB83}" destId="{E6A3F228-2603-4C9A-8B00-6C67FA444A3C}" srcOrd="0" destOrd="0" parTransId="{264D5830-0757-4A8C-A5D4-6BA99A62E24D}" sibTransId="{13B2FE42-B599-4EA6-B211-F99EC9011021}"/>
    <dgm:cxn modelId="{E7FDCF71-C927-43A3-BC9A-F45840BEE20D}" type="presOf" srcId="{6FDB1A08-DE49-47A6-86DA-41F0C11131B2}" destId="{41DA527D-C5D0-4D79-9073-9F8776E5F0BC}" srcOrd="0" destOrd="3" presId="urn:microsoft.com/office/officeart/2005/8/layout/vList2"/>
    <dgm:cxn modelId="{214F6181-E791-4F50-9CF6-3AD754896731}" type="presOf" srcId="{B8F968CD-6544-42FE-A232-3E436B03C503}" destId="{41DA527D-C5D0-4D79-9073-9F8776E5F0BC}" srcOrd="0" destOrd="2" presId="urn:microsoft.com/office/officeart/2005/8/layout/vList2"/>
    <dgm:cxn modelId="{ED031D83-B777-44BD-9FCB-EACAEB21FDCE}" type="presOf" srcId="{A68248F5-B467-4015-9BC8-5680CF44FADB}" destId="{0B0898A3-67B5-45A8-B803-911A1E248CBD}" srcOrd="0" destOrd="0" presId="urn:microsoft.com/office/officeart/2005/8/layout/vList2"/>
    <dgm:cxn modelId="{FAF6CC92-1861-4414-A9EA-6CE8E9D0CC05}" srcId="{A68248F5-B467-4015-9BC8-5680CF44FADB}" destId="{4DAB8DB8-E861-4721-85C9-86E8AEB53FA2}" srcOrd="1" destOrd="0" parTransId="{18240CA4-AF8A-4E09-8ED7-B38AFC7D54A3}" sibTransId="{8B3AEE17-55C7-48CD-957B-202F8741634F}"/>
    <dgm:cxn modelId="{32516FA3-5387-4070-8C3E-5E0EC8FF87E0}" srcId="{6E483BFD-C840-46AB-8F2D-1BE2566EBB83}" destId="{35579C09-9A5D-44EB-9208-7AC8B3BFAB94}" srcOrd="2" destOrd="0" parTransId="{E68FB526-2BE1-4AB9-8205-602BA48D4010}" sibTransId="{612CE2DD-64BF-42F2-BA93-FCE47084154E}"/>
    <dgm:cxn modelId="{C641A3B6-D4F7-497C-A4DF-1D89C0F175B4}" srcId="{4DAB8DB8-E861-4721-85C9-86E8AEB53FA2}" destId="{6FDB1A08-DE49-47A6-86DA-41F0C11131B2}" srcOrd="3" destOrd="0" parTransId="{A01ED8FA-F8D9-43A9-B659-B8469CBB8966}" sibTransId="{6FBB821A-DFC3-4A1A-A444-6E01A19F73C6}"/>
    <dgm:cxn modelId="{950F9BF0-EA5B-46F2-9A05-CE7D288BFFD6}" type="presOf" srcId="{E6A3F228-2603-4C9A-8B00-6C67FA444A3C}" destId="{40D40AB3-5B7C-4B6C-82FD-CE5DCCF2217B}" srcOrd="0" destOrd="0" presId="urn:microsoft.com/office/officeart/2005/8/layout/vList2"/>
    <dgm:cxn modelId="{70BCDFF0-C3BA-4C09-AEE5-702FB3BA9D53}" type="presOf" srcId="{C7779D0A-43ED-4558-B8BF-46513162AC9A}" destId="{40D40AB3-5B7C-4B6C-82FD-CE5DCCF2217B}" srcOrd="0" destOrd="1" presId="urn:microsoft.com/office/officeart/2005/8/layout/vList2"/>
    <dgm:cxn modelId="{9ACD96F4-EC2D-44FC-9AD0-1489DC3830C5}" srcId="{4DAB8DB8-E861-4721-85C9-86E8AEB53FA2}" destId="{D136A141-C96A-41DA-B3FC-F5DC584B8704}" srcOrd="0" destOrd="0" parTransId="{375926A0-50CC-48AD-A975-673ACFE00138}" sibTransId="{28CA1739-C310-447A-8A93-7DF33628516F}"/>
    <dgm:cxn modelId="{F18CE7FC-B83E-4001-A41E-125CF5E93DD0}" type="presOf" srcId="{E7B00CE7-EBD4-4D41-86D1-654E4CFAFC96}" destId="{41DA527D-C5D0-4D79-9073-9F8776E5F0BC}" srcOrd="0" destOrd="1" presId="urn:microsoft.com/office/officeart/2005/8/layout/vList2"/>
    <dgm:cxn modelId="{0C750A95-2522-45FA-AE9C-DC956FE595B1}" type="presParOf" srcId="{0B0898A3-67B5-45A8-B803-911A1E248CBD}" destId="{A2F3FA09-3005-4AB9-8E9D-677B6CEFDF3B}" srcOrd="0" destOrd="0" presId="urn:microsoft.com/office/officeart/2005/8/layout/vList2"/>
    <dgm:cxn modelId="{14F73E68-F23F-4312-8C36-1B07608F4BB3}" type="presParOf" srcId="{0B0898A3-67B5-45A8-B803-911A1E248CBD}" destId="{40D40AB3-5B7C-4B6C-82FD-CE5DCCF2217B}" srcOrd="1" destOrd="0" presId="urn:microsoft.com/office/officeart/2005/8/layout/vList2"/>
    <dgm:cxn modelId="{00B8512F-4F43-45F8-AE94-2F347F7460FE}" type="presParOf" srcId="{0B0898A3-67B5-45A8-B803-911A1E248CBD}" destId="{17303709-0D27-4BD4-8767-C7ADDC6AC66B}" srcOrd="2" destOrd="0" presId="urn:microsoft.com/office/officeart/2005/8/layout/vList2"/>
    <dgm:cxn modelId="{E2DDB658-EB5A-4A35-BCA9-E217F6E5F7C9}" type="presParOf" srcId="{0B0898A3-67B5-45A8-B803-911A1E248CBD}" destId="{41DA527D-C5D0-4D79-9073-9F8776E5F0BC}"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B0F6913-3F6C-4EB7-A105-1838C5A8CE59}"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E4AC1949-FDB6-4543-9F54-75B79B1C9DA8}">
      <dgm:prSet/>
      <dgm:spPr/>
      <dgm:t>
        <a:bodyPr/>
        <a:lstStyle/>
        <a:p>
          <a:pPr algn="just"/>
          <a:r>
            <a:rPr lang="en-US" dirty="0"/>
            <a:t>Recursive best-first search </a:t>
          </a:r>
        </a:p>
      </dgm:t>
    </dgm:pt>
    <dgm:pt modelId="{7D295F6E-7ACE-464F-9391-7F14C9189C2F}" type="parTrans" cxnId="{DE90FB74-C7C4-4BA6-970E-1253A0D20B14}">
      <dgm:prSet/>
      <dgm:spPr/>
      <dgm:t>
        <a:bodyPr/>
        <a:lstStyle/>
        <a:p>
          <a:pPr algn="just"/>
          <a:endParaRPr lang="en-US"/>
        </a:p>
      </dgm:t>
    </dgm:pt>
    <dgm:pt modelId="{431B7516-71A5-4FDB-B287-C4DE03AA4A9A}" type="sibTrans" cxnId="{DE90FB74-C7C4-4BA6-970E-1253A0D20B14}">
      <dgm:prSet/>
      <dgm:spPr/>
      <dgm:t>
        <a:bodyPr/>
        <a:lstStyle/>
        <a:p>
          <a:pPr algn="just"/>
          <a:endParaRPr lang="en-US"/>
        </a:p>
      </dgm:t>
    </dgm:pt>
    <dgm:pt modelId="{CD95B9E1-F3A3-4B28-A60D-C8816E3C534D}">
      <dgm:prSet/>
      <dgm:spPr/>
      <dgm:t>
        <a:bodyPr/>
        <a:lstStyle/>
        <a:p>
          <a:pPr algn="just"/>
          <a:r>
            <a:rPr lang="en-US" dirty="0"/>
            <a:t> Recursive best-first search is like IDA* but uses a recursive strategy to keep track of the best path found so far. </a:t>
          </a:r>
        </a:p>
      </dgm:t>
    </dgm:pt>
    <dgm:pt modelId="{B0A58D2E-03FF-4C60-944E-7D12FE3F27FC}" type="parTrans" cxnId="{C0F2A5FF-2D10-4837-8544-1985DAB84033}">
      <dgm:prSet/>
      <dgm:spPr/>
      <dgm:t>
        <a:bodyPr/>
        <a:lstStyle/>
        <a:p>
          <a:pPr algn="just"/>
          <a:endParaRPr lang="en-US"/>
        </a:p>
      </dgm:t>
    </dgm:pt>
    <dgm:pt modelId="{F9F64FD6-688E-4AFB-89F1-E691E46B95FF}" type="sibTrans" cxnId="{C0F2A5FF-2D10-4837-8544-1985DAB84033}">
      <dgm:prSet/>
      <dgm:spPr/>
      <dgm:t>
        <a:bodyPr/>
        <a:lstStyle/>
        <a:p>
          <a:pPr algn="just"/>
          <a:endParaRPr lang="en-US"/>
        </a:p>
      </dgm:t>
    </dgm:pt>
    <dgm:pt modelId="{57787BDB-549F-44C6-9B5F-3261A3FE3F01}">
      <dgm:prSet/>
      <dgm:spPr/>
      <dgm:t>
        <a:bodyPr/>
        <a:lstStyle/>
        <a:p>
          <a:pPr algn="just"/>
          <a:r>
            <a:rPr lang="en-US" dirty="0"/>
            <a:t>It can be more efficient than IDA* for some problems but requires more memory. </a:t>
          </a:r>
        </a:p>
      </dgm:t>
    </dgm:pt>
    <dgm:pt modelId="{6B904BC9-5891-409C-A958-3577FC77269F}" type="parTrans" cxnId="{BEB3D862-8076-4C7F-A215-4CAC6246173C}">
      <dgm:prSet/>
      <dgm:spPr/>
      <dgm:t>
        <a:bodyPr/>
        <a:lstStyle/>
        <a:p>
          <a:pPr algn="just"/>
          <a:endParaRPr lang="en-US"/>
        </a:p>
      </dgm:t>
    </dgm:pt>
    <dgm:pt modelId="{5B01271D-F81F-43B4-8CC4-19B1FF3B0945}" type="sibTrans" cxnId="{BEB3D862-8076-4C7F-A215-4CAC6246173C}">
      <dgm:prSet/>
      <dgm:spPr/>
      <dgm:t>
        <a:bodyPr/>
        <a:lstStyle/>
        <a:p>
          <a:pPr algn="just"/>
          <a:endParaRPr lang="en-US"/>
        </a:p>
      </dgm:t>
    </dgm:pt>
    <dgm:pt modelId="{EC24DD9F-D024-4AA5-AAC8-7E7315F6A2C5}">
      <dgm:prSet/>
      <dgm:spPr/>
      <dgm:t>
        <a:bodyPr/>
        <a:lstStyle/>
        <a:p>
          <a:pPr algn="just"/>
          <a:r>
            <a:rPr lang="en-US"/>
            <a:t>Recursive best-first search is commonly used in problems where the search space is very large and memory constraints are not a major issue. </a:t>
          </a:r>
        </a:p>
      </dgm:t>
    </dgm:pt>
    <dgm:pt modelId="{4C272489-7605-4E3B-8967-A04F88CE96E6}" type="parTrans" cxnId="{F73DFE99-A872-4663-A888-9505237556D8}">
      <dgm:prSet/>
      <dgm:spPr/>
      <dgm:t>
        <a:bodyPr/>
        <a:lstStyle/>
        <a:p>
          <a:pPr algn="just"/>
          <a:endParaRPr lang="en-US"/>
        </a:p>
      </dgm:t>
    </dgm:pt>
    <dgm:pt modelId="{EC0C6EB5-E74E-49D9-A6DE-92795F6990A1}" type="sibTrans" cxnId="{F73DFE99-A872-4663-A888-9505237556D8}">
      <dgm:prSet/>
      <dgm:spPr/>
      <dgm:t>
        <a:bodyPr/>
        <a:lstStyle/>
        <a:p>
          <a:pPr algn="just"/>
          <a:endParaRPr lang="en-US"/>
        </a:p>
      </dgm:t>
    </dgm:pt>
    <dgm:pt modelId="{4D6ED603-18FE-486B-8BCE-4539FAA9DA0D}">
      <dgm:prSet/>
      <dgm:spPr/>
      <dgm:t>
        <a:bodyPr/>
        <a:lstStyle/>
        <a:p>
          <a:pPr algn="just"/>
          <a:r>
            <a:rPr lang="en-US"/>
            <a:t>For example, it can be used in natural language processing to generate text by recursively selecting the most likely next word based on a language model.</a:t>
          </a:r>
        </a:p>
      </dgm:t>
    </dgm:pt>
    <dgm:pt modelId="{E16EAB8B-9A9D-4262-8AEF-D8EB993AB336}" type="parTrans" cxnId="{824AA0B0-3466-4345-8154-E18BB1EDC0D5}">
      <dgm:prSet/>
      <dgm:spPr/>
      <dgm:t>
        <a:bodyPr/>
        <a:lstStyle/>
        <a:p>
          <a:pPr algn="just"/>
          <a:endParaRPr lang="en-US"/>
        </a:p>
      </dgm:t>
    </dgm:pt>
    <dgm:pt modelId="{34E04820-C4A9-4E08-BE39-870806110DDD}" type="sibTrans" cxnId="{824AA0B0-3466-4345-8154-E18BB1EDC0D5}">
      <dgm:prSet/>
      <dgm:spPr/>
      <dgm:t>
        <a:bodyPr/>
        <a:lstStyle/>
        <a:p>
          <a:pPr algn="just"/>
          <a:endParaRPr lang="en-US"/>
        </a:p>
      </dgm:t>
    </dgm:pt>
    <dgm:pt modelId="{1299323F-CF63-4D08-A275-A2C69FE1706A}" type="pres">
      <dgm:prSet presAssocID="{CB0F6913-3F6C-4EB7-A105-1838C5A8CE59}" presName="linear" presStyleCnt="0">
        <dgm:presLayoutVars>
          <dgm:animLvl val="lvl"/>
          <dgm:resizeHandles val="exact"/>
        </dgm:presLayoutVars>
      </dgm:prSet>
      <dgm:spPr/>
    </dgm:pt>
    <dgm:pt modelId="{CB5A29CC-65C1-4568-B3E8-91F471A1F7D8}" type="pres">
      <dgm:prSet presAssocID="{E4AC1949-FDB6-4543-9F54-75B79B1C9DA8}" presName="parentText" presStyleLbl="node1" presStyleIdx="0" presStyleCnt="1">
        <dgm:presLayoutVars>
          <dgm:chMax val="0"/>
          <dgm:bulletEnabled val="1"/>
        </dgm:presLayoutVars>
      </dgm:prSet>
      <dgm:spPr/>
    </dgm:pt>
    <dgm:pt modelId="{4F28F1A3-6B29-4CC1-BCE1-CD3A9B3ACACE}" type="pres">
      <dgm:prSet presAssocID="{E4AC1949-FDB6-4543-9F54-75B79B1C9DA8}" presName="childText" presStyleLbl="revTx" presStyleIdx="0" presStyleCnt="1">
        <dgm:presLayoutVars>
          <dgm:bulletEnabled val="1"/>
        </dgm:presLayoutVars>
      </dgm:prSet>
      <dgm:spPr/>
    </dgm:pt>
  </dgm:ptLst>
  <dgm:cxnLst>
    <dgm:cxn modelId="{DAFD7A09-11D5-4B15-B914-392E28BDE984}" type="presOf" srcId="{EC24DD9F-D024-4AA5-AAC8-7E7315F6A2C5}" destId="{4F28F1A3-6B29-4CC1-BCE1-CD3A9B3ACACE}" srcOrd="0" destOrd="2" presId="urn:microsoft.com/office/officeart/2005/8/layout/vList2"/>
    <dgm:cxn modelId="{BBC5051C-273F-49EF-8412-D387D8FAEAC9}" type="presOf" srcId="{57787BDB-549F-44C6-9B5F-3261A3FE3F01}" destId="{4F28F1A3-6B29-4CC1-BCE1-CD3A9B3ACACE}" srcOrd="0" destOrd="1" presId="urn:microsoft.com/office/officeart/2005/8/layout/vList2"/>
    <dgm:cxn modelId="{CF305424-D50D-408B-ABB4-F78CC3A6ECAD}" type="presOf" srcId="{CD95B9E1-F3A3-4B28-A60D-C8816E3C534D}" destId="{4F28F1A3-6B29-4CC1-BCE1-CD3A9B3ACACE}" srcOrd="0" destOrd="0" presId="urn:microsoft.com/office/officeart/2005/8/layout/vList2"/>
    <dgm:cxn modelId="{BEB3D862-8076-4C7F-A215-4CAC6246173C}" srcId="{E4AC1949-FDB6-4543-9F54-75B79B1C9DA8}" destId="{57787BDB-549F-44C6-9B5F-3261A3FE3F01}" srcOrd="1" destOrd="0" parTransId="{6B904BC9-5891-409C-A958-3577FC77269F}" sibTransId="{5B01271D-F81F-43B4-8CC4-19B1FF3B0945}"/>
    <dgm:cxn modelId="{DE90FB74-C7C4-4BA6-970E-1253A0D20B14}" srcId="{CB0F6913-3F6C-4EB7-A105-1838C5A8CE59}" destId="{E4AC1949-FDB6-4543-9F54-75B79B1C9DA8}" srcOrd="0" destOrd="0" parTransId="{7D295F6E-7ACE-464F-9391-7F14C9189C2F}" sibTransId="{431B7516-71A5-4FDB-B287-C4DE03AA4A9A}"/>
    <dgm:cxn modelId="{7B623B8C-58B5-4D54-B0E6-79789B26D616}" type="presOf" srcId="{4D6ED603-18FE-486B-8BCE-4539FAA9DA0D}" destId="{4F28F1A3-6B29-4CC1-BCE1-CD3A9B3ACACE}" srcOrd="0" destOrd="3" presId="urn:microsoft.com/office/officeart/2005/8/layout/vList2"/>
    <dgm:cxn modelId="{F73DFE99-A872-4663-A888-9505237556D8}" srcId="{E4AC1949-FDB6-4543-9F54-75B79B1C9DA8}" destId="{EC24DD9F-D024-4AA5-AAC8-7E7315F6A2C5}" srcOrd="2" destOrd="0" parTransId="{4C272489-7605-4E3B-8967-A04F88CE96E6}" sibTransId="{EC0C6EB5-E74E-49D9-A6DE-92795F6990A1}"/>
    <dgm:cxn modelId="{824AA0B0-3466-4345-8154-E18BB1EDC0D5}" srcId="{E4AC1949-FDB6-4543-9F54-75B79B1C9DA8}" destId="{4D6ED603-18FE-486B-8BCE-4539FAA9DA0D}" srcOrd="3" destOrd="0" parTransId="{E16EAB8B-9A9D-4262-8AEF-D8EB993AB336}" sibTransId="{34E04820-C4A9-4E08-BE39-870806110DDD}"/>
    <dgm:cxn modelId="{ABECB8CC-0E76-48D4-BE8B-CB820D84B2AE}" type="presOf" srcId="{CB0F6913-3F6C-4EB7-A105-1838C5A8CE59}" destId="{1299323F-CF63-4D08-A275-A2C69FE1706A}" srcOrd="0" destOrd="0" presId="urn:microsoft.com/office/officeart/2005/8/layout/vList2"/>
    <dgm:cxn modelId="{83888FCD-6FED-454F-BBF6-86B135D409EB}" type="presOf" srcId="{E4AC1949-FDB6-4543-9F54-75B79B1C9DA8}" destId="{CB5A29CC-65C1-4568-B3E8-91F471A1F7D8}" srcOrd="0" destOrd="0" presId="urn:microsoft.com/office/officeart/2005/8/layout/vList2"/>
    <dgm:cxn modelId="{C0F2A5FF-2D10-4837-8544-1985DAB84033}" srcId="{E4AC1949-FDB6-4543-9F54-75B79B1C9DA8}" destId="{CD95B9E1-F3A3-4B28-A60D-C8816E3C534D}" srcOrd="0" destOrd="0" parTransId="{B0A58D2E-03FF-4C60-944E-7D12FE3F27FC}" sibTransId="{F9F64FD6-688E-4AFB-89F1-E691E46B95FF}"/>
    <dgm:cxn modelId="{2F228EEC-4B12-479F-A4EF-49CBB8A22A29}" type="presParOf" srcId="{1299323F-CF63-4D08-A275-A2C69FE1706A}" destId="{CB5A29CC-65C1-4568-B3E8-91F471A1F7D8}" srcOrd="0" destOrd="0" presId="urn:microsoft.com/office/officeart/2005/8/layout/vList2"/>
    <dgm:cxn modelId="{B759719A-B169-49EA-87A2-868555B5FB01}" type="presParOf" srcId="{1299323F-CF63-4D08-A275-A2C69FE1706A}" destId="{4F28F1A3-6B29-4CC1-BCE1-CD3A9B3ACACE}"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2C8088B-0DEC-4624-B6B7-C283B9CC048F}" type="doc">
      <dgm:prSet loTypeId="urn:microsoft.com/office/officeart/2018/2/layout/IconVerticalSolidList" loCatId="icon" qsTypeId="urn:microsoft.com/office/officeart/2005/8/quickstyle/simple4" qsCatId="simple" csTypeId="urn:microsoft.com/office/officeart/2005/8/colors/accent0_3" csCatId="mainScheme" phldr="1"/>
      <dgm:spPr/>
      <dgm:t>
        <a:bodyPr/>
        <a:lstStyle/>
        <a:p>
          <a:endParaRPr lang="en-US"/>
        </a:p>
      </dgm:t>
    </dgm:pt>
    <dgm:pt modelId="{FE255A1D-8A1D-4990-B03C-84DBE6C1B5C4}">
      <dgm:prSet/>
      <dgm:spPr/>
      <dgm:t>
        <a:bodyPr/>
        <a:lstStyle/>
        <a:p>
          <a:pPr algn="just">
            <a:lnSpc>
              <a:spcPct val="100000"/>
            </a:lnSpc>
          </a:pPr>
          <a:r>
            <a:rPr lang="en-US" dirty="0"/>
            <a:t>It is a simple optimization algorithm that starts with an initial solution and iteratively improves it by making small modifications. </a:t>
          </a:r>
        </a:p>
      </dgm:t>
    </dgm:pt>
    <dgm:pt modelId="{3BFA15C4-916D-497F-98E8-BFEF5CA6C439}" type="parTrans" cxnId="{7332FE7C-3A3B-4228-835B-706764F0E5C6}">
      <dgm:prSet/>
      <dgm:spPr/>
      <dgm:t>
        <a:bodyPr/>
        <a:lstStyle/>
        <a:p>
          <a:pPr algn="just"/>
          <a:endParaRPr lang="en-US"/>
        </a:p>
      </dgm:t>
    </dgm:pt>
    <dgm:pt modelId="{05D83AE0-5565-44BE-8D53-8DD5BB6BC5DF}" type="sibTrans" cxnId="{7332FE7C-3A3B-4228-835B-706764F0E5C6}">
      <dgm:prSet/>
      <dgm:spPr/>
      <dgm:t>
        <a:bodyPr/>
        <a:lstStyle/>
        <a:p>
          <a:pPr algn="just"/>
          <a:endParaRPr lang="en-US"/>
        </a:p>
      </dgm:t>
    </dgm:pt>
    <dgm:pt modelId="{30E64CD9-6866-494B-A021-9F8D22CA7899}">
      <dgm:prSet/>
      <dgm:spPr/>
      <dgm:t>
        <a:bodyPr/>
        <a:lstStyle/>
        <a:p>
          <a:pPr algn="just">
            <a:lnSpc>
              <a:spcPct val="100000"/>
            </a:lnSpc>
          </a:pPr>
          <a:r>
            <a:rPr lang="en-US"/>
            <a:t>In each iteration, the algorithm evaluates the new solution and accepts it if it is better than the current one. </a:t>
          </a:r>
        </a:p>
      </dgm:t>
    </dgm:pt>
    <dgm:pt modelId="{F3CFD500-CA47-4B13-AE70-EEF7FAE8B7BC}" type="parTrans" cxnId="{90756D35-DB39-4237-923A-ACFA5C6C4237}">
      <dgm:prSet/>
      <dgm:spPr/>
      <dgm:t>
        <a:bodyPr/>
        <a:lstStyle/>
        <a:p>
          <a:pPr algn="just"/>
          <a:endParaRPr lang="en-US"/>
        </a:p>
      </dgm:t>
    </dgm:pt>
    <dgm:pt modelId="{ED49CF1B-0A06-45F5-8AE4-33CB1DC09A83}" type="sibTrans" cxnId="{90756D35-DB39-4237-923A-ACFA5C6C4237}">
      <dgm:prSet/>
      <dgm:spPr/>
      <dgm:t>
        <a:bodyPr/>
        <a:lstStyle/>
        <a:p>
          <a:pPr algn="just"/>
          <a:endParaRPr lang="en-US"/>
        </a:p>
      </dgm:t>
    </dgm:pt>
    <dgm:pt modelId="{F2CA2BEC-7D91-4363-9425-1593905F0146}">
      <dgm:prSet/>
      <dgm:spPr/>
      <dgm:t>
        <a:bodyPr/>
        <a:lstStyle/>
        <a:p>
          <a:pPr algn="just">
            <a:lnSpc>
              <a:spcPct val="100000"/>
            </a:lnSpc>
          </a:pPr>
          <a:r>
            <a:rPr lang="en-US" dirty="0"/>
            <a:t>However, hill climbing can get stuck in a local optimum and fail to find the global optimum</a:t>
          </a:r>
          <a:r>
            <a:rPr lang="en-US" b="1" dirty="0"/>
            <a:t>.  </a:t>
          </a:r>
          <a:r>
            <a:rPr lang="en-US" b="1" i="1" dirty="0"/>
            <a:t>H/w Read about local maximum, plateau and Ridge</a:t>
          </a:r>
        </a:p>
      </dgm:t>
    </dgm:pt>
    <dgm:pt modelId="{67BEF421-1834-41BB-9398-4C0C499A0DC1}" type="parTrans" cxnId="{776F4B2F-2F90-4F5A-979B-ED8C35492890}">
      <dgm:prSet/>
      <dgm:spPr/>
      <dgm:t>
        <a:bodyPr/>
        <a:lstStyle/>
        <a:p>
          <a:pPr algn="just"/>
          <a:endParaRPr lang="en-US"/>
        </a:p>
      </dgm:t>
    </dgm:pt>
    <dgm:pt modelId="{F10BD582-3451-4DCC-B9C6-B4AA78B460D5}" type="sibTrans" cxnId="{776F4B2F-2F90-4F5A-979B-ED8C35492890}">
      <dgm:prSet/>
      <dgm:spPr/>
      <dgm:t>
        <a:bodyPr/>
        <a:lstStyle/>
        <a:p>
          <a:pPr algn="just"/>
          <a:endParaRPr lang="en-US"/>
        </a:p>
      </dgm:t>
    </dgm:pt>
    <dgm:pt modelId="{68E6B694-4C6C-4242-8D0A-0299C8634E58}" type="pres">
      <dgm:prSet presAssocID="{A2C8088B-0DEC-4624-B6B7-C283B9CC048F}" presName="root" presStyleCnt="0">
        <dgm:presLayoutVars>
          <dgm:dir/>
          <dgm:resizeHandles val="exact"/>
        </dgm:presLayoutVars>
      </dgm:prSet>
      <dgm:spPr/>
    </dgm:pt>
    <dgm:pt modelId="{4EFFD764-13A9-4BFA-94B9-636DC8AC9A47}" type="pres">
      <dgm:prSet presAssocID="{FE255A1D-8A1D-4990-B03C-84DBE6C1B5C4}" presName="compNode" presStyleCnt="0"/>
      <dgm:spPr/>
    </dgm:pt>
    <dgm:pt modelId="{967A04E6-525F-4F36-B106-3DE3ED2F6F67}" type="pres">
      <dgm:prSet presAssocID="{FE255A1D-8A1D-4990-B03C-84DBE6C1B5C4}" presName="bgRect" presStyleLbl="bgShp" presStyleIdx="0" presStyleCnt="3"/>
      <dgm:spPr/>
    </dgm:pt>
    <dgm:pt modelId="{92081123-AE92-4679-9EFD-3E3B95830DBB}" type="pres">
      <dgm:prSet presAssocID="{FE255A1D-8A1D-4990-B03C-84DBE6C1B5C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cessor"/>
        </a:ext>
      </dgm:extLst>
    </dgm:pt>
    <dgm:pt modelId="{EA88FAA4-244A-48C4-9036-9BA7AB818455}" type="pres">
      <dgm:prSet presAssocID="{FE255A1D-8A1D-4990-B03C-84DBE6C1B5C4}" presName="spaceRect" presStyleCnt="0"/>
      <dgm:spPr/>
    </dgm:pt>
    <dgm:pt modelId="{31BDB70B-35CC-41BC-A237-FB614D3F907E}" type="pres">
      <dgm:prSet presAssocID="{FE255A1D-8A1D-4990-B03C-84DBE6C1B5C4}" presName="parTx" presStyleLbl="revTx" presStyleIdx="0" presStyleCnt="3">
        <dgm:presLayoutVars>
          <dgm:chMax val="0"/>
          <dgm:chPref val="0"/>
        </dgm:presLayoutVars>
      </dgm:prSet>
      <dgm:spPr/>
    </dgm:pt>
    <dgm:pt modelId="{FDD8788E-6521-49F6-9E10-95BBE9953089}" type="pres">
      <dgm:prSet presAssocID="{05D83AE0-5565-44BE-8D53-8DD5BB6BC5DF}" presName="sibTrans" presStyleCnt="0"/>
      <dgm:spPr/>
    </dgm:pt>
    <dgm:pt modelId="{D672806A-F802-434F-8DE6-976F42E8C698}" type="pres">
      <dgm:prSet presAssocID="{30E64CD9-6866-494B-A021-9F8D22CA7899}" presName="compNode" presStyleCnt="0"/>
      <dgm:spPr/>
    </dgm:pt>
    <dgm:pt modelId="{375AA9B3-A534-43B0-9BB4-FC91AFD0298A}" type="pres">
      <dgm:prSet presAssocID="{30E64CD9-6866-494B-A021-9F8D22CA7899}" presName="bgRect" presStyleLbl="bgShp" presStyleIdx="1" presStyleCnt="3"/>
      <dgm:spPr/>
    </dgm:pt>
    <dgm:pt modelId="{531A6E68-12D5-4EC4-81A0-90DC85016F0D}" type="pres">
      <dgm:prSet presAssocID="{30E64CD9-6866-494B-A021-9F8D22CA789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Workflow"/>
        </a:ext>
      </dgm:extLst>
    </dgm:pt>
    <dgm:pt modelId="{FD0B0A37-2AB0-4EAE-B30D-C3BBD578186D}" type="pres">
      <dgm:prSet presAssocID="{30E64CD9-6866-494B-A021-9F8D22CA7899}" presName="spaceRect" presStyleCnt="0"/>
      <dgm:spPr/>
    </dgm:pt>
    <dgm:pt modelId="{C3AEFB9C-A17D-47C9-BF12-796824ABAC05}" type="pres">
      <dgm:prSet presAssocID="{30E64CD9-6866-494B-A021-9F8D22CA7899}" presName="parTx" presStyleLbl="revTx" presStyleIdx="1" presStyleCnt="3">
        <dgm:presLayoutVars>
          <dgm:chMax val="0"/>
          <dgm:chPref val="0"/>
        </dgm:presLayoutVars>
      </dgm:prSet>
      <dgm:spPr/>
    </dgm:pt>
    <dgm:pt modelId="{609251F9-21DB-4CE5-A585-07828219BF87}" type="pres">
      <dgm:prSet presAssocID="{ED49CF1B-0A06-45F5-8AE4-33CB1DC09A83}" presName="sibTrans" presStyleCnt="0"/>
      <dgm:spPr/>
    </dgm:pt>
    <dgm:pt modelId="{8F53AC54-84D7-4A89-AD25-B3EBAC8B9E2B}" type="pres">
      <dgm:prSet presAssocID="{F2CA2BEC-7D91-4363-9425-1593905F0146}" presName="compNode" presStyleCnt="0"/>
      <dgm:spPr/>
    </dgm:pt>
    <dgm:pt modelId="{1C070EA1-8AFE-4C77-9314-BA56BF55E1BB}" type="pres">
      <dgm:prSet presAssocID="{F2CA2BEC-7D91-4363-9425-1593905F0146}" presName="bgRect" presStyleLbl="bgShp" presStyleIdx="2" presStyleCnt="3"/>
      <dgm:spPr/>
    </dgm:pt>
    <dgm:pt modelId="{2A722A1E-D523-40FB-92A3-66C13DF2EDCF}" type="pres">
      <dgm:prSet presAssocID="{F2CA2BEC-7D91-4363-9425-1593905F0146}"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limbing"/>
        </a:ext>
      </dgm:extLst>
    </dgm:pt>
    <dgm:pt modelId="{69EBF938-AEEE-43D8-91E5-CCE3491D0F35}" type="pres">
      <dgm:prSet presAssocID="{F2CA2BEC-7D91-4363-9425-1593905F0146}" presName="spaceRect" presStyleCnt="0"/>
      <dgm:spPr/>
    </dgm:pt>
    <dgm:pt modelId="{FB61CE46-54A5-4871-8D01-4F955BCBFA78}" type="pres">
      <dgm:prSet presAssocID="{F2CA2BEC-7D91-4363-9425-1593905F0146}" presName="parTx" presStyleLbl="revTx" presStyleIdx="2" presStyleCnt="3">
        <dgm:presLayoutVars>
          <dgm:chMax val="0"/>
          <dgm:chPref val="0"/>
        </dgm:presLayoutVars>
      </dgm:prSet>
      <dgm:spPr/>
    </dgm:pt>
  </dgm:ptLst>
  <dgm:cxnLst>
    <dgm:cxn modelId="{05276D2E-923D-4048-80BF-30C158CB7CF8}" type="presOf" srcId="{30E64CD9-6866-494B-A021-9F8D22CA7899}" destId="{C3AEFB9C-A17D-47C9-BF12-796824ABAC05}" srcOrd="0" destOrd="0" presId="urn:microsoft.com/office/officeart/2018/2/layout/IconVerticalSolidList"/>
    <dgm:cxn modelId="{776F4B2F-2F90-4F5A-979B-ED8C35492890}" srcId="{A2C8088B-0DEC-4624-B6B7-C283B9CC048F}" destId="{F2CA2BEC-7D91-4363-9425-1593905F0146}" srcOrd="2" destOrd="0" parTransId="{67BEF421-1834-41BB-9398-4C0C499A0DC1}" sibTransId="{F10BD582-3451-4DCC-B9C6-B4AA78B460D5}"/>
    <dgm:cxn modelId="{90756D35-DB39-4237-923A-ACFA5C6C4237}" srcId="{A2C8088B-0DEC-4624-B6B7-C283B9CC048F}" destId="{30E64CD9-6866-494B-A021-9F8D22CA7899}" srcOrd="1" destOrd="0" parTransId="{F3CFD500-CA47-4B13-AE70-EEF7FAE8B7BC}" sibTransId="{ED49CF1B-0A06-45F5-8AE4-33CB1DC09A83}"/>
    <dgm:cxn modelId="{9AEC3C44-74B0-4208-B41A-534820CB24BF}" type="presOf" srcId="{FE255A1D-8A1D-4990-B03C-84DBE6C1B5C4}" destId="{31BDB70B-35CC-41BC-A237-FB614D3F907E}" srcOrd="0" destOrd="0" presId="urn:microsoft.com/office/officeart/2018/2/layout/IconVerticalSolidList"/>
    <dgm:cxn modelId="{5AFEBF53-6BD1-4516-B02E-8E6423AA2429}" type="presOf" srcId="{F2CA2BEC-7D91-4363-9425-1593905F0146}" destId="{FB61CE46-54A5-4871-8D01-4F955BCBFA78}" srcOrd="0" destOrd="0" presId="urn:microsoft.com/office/officeart/2018/2/layout/IconVerticalSolidList"/>
    <dgm:cxn modelId="{7332FE7C-3A3B-4228-835B-706764F0E5C6}" srcId="{A2C8088B-0DEC-4624-B6B7-C283B9CC048F}" destId="{FE255A1D-8A1D-4990-B03C-84DBE6C1B5C4}" srcOrd="0" destOrd="0" parTransId="{3BFA15C4-916D-497F-98E8-BFEF5CA6C439}" sibTransId="{05D83AE0-5565-44BE-8D53-8DD5BB6BC5DF}"/>
    <dgm:cxn modelId="{7BA4CEDF-26D0-4BA0-9F71-1678D08946A2}" type="presOf" srcId="{A2C8088B-0DEC-4624-B6B7-C283B9CC048F}" destId="{68E6B694-4C6C-4242-8D0A-0299C8634E58}" srcOrd="0" destOrd="0" presId="urn:microsoft.com/office/officeart/2018/2/layout/IconVerticalSolidList"/>
    <dgm:cxn modelId="{7E5FF455-55F4-4B69-91BD-F69B0416628F}" type="presParOf" srcId="{68E6B694-4C6C-4242-8D0A-0299C8634E58}" destId="{4EFFD764-13A9-4BFA-94B9-636DC8AC9A47}" srcOrd="0" destOrd="0" presId="urn:microsoft.com/office/officeart/2018/2/layout/IconVerticalSolidList"/>
    <dgm:cxn modelId="{62DA225E-C7CD-412C-812E-7C6D1D9FA635}" type="presParOf" srcId="{4EFFD764-13A9-4BFA-94B9-636DC8AC9A47}" destId="{967A04E6-525F-4F36-B106-3DE3ED2F6F67}" srcOrd="0" destOrd="0" presId="urn:microsoft.com/office/officeart/2018/2/layout/IconVerticalSolidList"/>
    <dgm:cxn modelId="{4DCA3BF6-F2C8-497E-B73A-1E4E1AC7C94B}" type="presParOf" srcId="{4EFFD764-13A9-4BFA-94B9-636DC8AC9A47}" destId="{92081123-AE92-4679-9EFD-3E3B95830DBB}" srcOrd="1" destOrd="0" presId="urn:microsoft.com/office/officeart/2018/2/layout/IconVerticalSolidList"/>
    <dgm:cxn modelId="{B96ED9C2-76CE-45A6-B352-8770467EC0E3}" type="presParOf" srcId="{4EFFD764-13A9-4BFA-94B9-636DC8AC9A47}" destId="{EA88FAA4-244A-48C4-9036-9BA7AB818455}" srcOrd="2" destOrd="0" presId="urn:microsoft.com/office/officeart/2018/2/layout/IconVerticalSolidList"/>
    <dgm:cxn modelId="{16AE2FBB-1F38-4691-B6E9-EF9E3CE91972}" type="presParOf" srcId="{4EFFD764-13A9-4BFA-94B9-636DC8AC9A47}" destId="{31BDB70B-35CC-41BC-A237-FB614D3F907E}" srcOrd="3" destOrd="0" presId="urn:microsoft.com/office/officeart/2018/2/layout/IconVerticalSolidList"/>
    <dgm:cxn modelId="{13B325CF-A420-4CFC-80DF-98AD33C5CC23}" type="presParOf" srcId="{68E6B694-4C6C-4242-8D0A-0299C8634E58}" destId="{FDD8788E-6521-49F6-9E10-95BBE9953089}" srcOrd="1" destOrd="0" presId="urn:microsoft.com/office/officeart/2018/2/layout/IconVerticalSolidList"/>
    <dgm:cxn modelId="{C7FD0688-DC6D-46AF-AF71-9C5489CB4415}" type="presParOf" srcId="{68E6B694-4C6C-4242-8D0A-0299C8634E58}" destId="{D672806A-F802-434F-8DE6-976F42E8C698}" srcOrd="2" destOrd="0" presId="urn:microsoft.com/office/officeart/2018/2/layout/IconVerticalSolidList"/>
    <dgm:cxn modelId="{CA0E462B-769D-4EEE-8C6C-70CB367E1FA4}" type="presParOf" srcId="{D672806A-F802-434F-8DE6-976F42E8C698}" destId="{375AA9B3-A534-43B0-9BB4-FC91AFD0298A}" srcOrd="0" destOrd="0" presId="urn:microsoft.com/office/officeart/2018/2/layout/IconVerticalSolidList"/>
    <dgm:cxn modelId="{BA988181-39D4-427C-BC28-91A9D8C757BD}" type="presParOf" srcId="{D672806A-F802-434F-8DE6-976F42E8C698}" destId="{531A6E68-12D5-4EC4-81A0-90DC85016F0D}" srcOrd="1" destOrd="0" presId="urn:microsoft.com/office/officeart/2018/2/layout/IconVerticalSolidList"/>
    <dgm:cxn modelId="{6B5FF9B4-2416-4AB9-A758-655554E8EECB}" type="presParOf" srcId="{D672806A-F802-434F-8DE6-976F42E8C698}" destId="{FD0B0A37-2AB0-4EAE-B30D-C3BBD578186D}" srcOrd="2" destOrd="0" presId="urn:microsoft.com/office/officeart/2018/2/layout/IconVerticalSolidList"/>
    <dgm:cxn modelId="{32220A61-97A5-460C-B594-4AA8E6537DC2}" type="presParOf" srcId="{D672806A-F802-434F-8DE6-976F42E8C698}" destId="{C3AEFB9C-A17D-47C9-BF12-796824ABAC05}" srcOrd="3" destOrd="0" presId="urn:microsoft.com/office/officeart/2018/2/layout/IconVerticalSolidList"/>
    <dgm:cxn modelId="{3D7F097E-6405-4796-940C-817F74E16D2B}" type="presParOf" srcId="{68E6B694-4C6C-4242-8D0A-0299C8634E58}" destId="{609251F9-21DB-4CE5-A585-07828219BF87}" srcOrd="3" destOrd="0" presId="urn:microsoft.com/office/officeart/2018/2/layout/IconVerticalSolidList"/>
    <dgm:cxn modelId="{8E2916A7-B9CE-4296-AAEC-BB2804B3AC0B}" type="presParOf" srcId="{68E6B694-4C6C-4242-8D0A-0299C8634E58}" destId="{8F53AC54-84D7-4A89-AD25-B3EBAC8B9E2B}" srcOrd="4" destOrd="0" presId="urn:microsoft.com/office/officeart/2018/2/layout/IconVerticalSolidList"/>
    <dgm:cxn modelId="{9B0DD7FF-13B1-4702-B992-BF260E4CC59D}" type="presParOf" srcId="{8F53AC54-84D7-4A89-AD25-B3EBAC8B9E2B}" destId="{1C070EA1-8AFE-4C77-9314-BA56BF55E1BB}" srcOrd="0" destOrd="0" presId="urn:microsoft.com/office/officeart/2018/2/layout/IconVerticalSolidList"/>
    <dgm:cxn modelId="{C0E8F8F1-0761-43BF-992E-DF07C7343681}" type="presParOf" srcId="{8F53AC54-84D7-4A89-AD25-B3EBAC8B9E2B}" destId="{2A722A1E-D523-40FB-92A3-66C13DF2EDCF}" srcOrd="1" destOrd="0" presId="urn:microsoft.com/office/officeart/2018/2/layout/IconVerticalSolidList"/>
    <dgm:cxn modelId="{C6BC46C0-0427-4F81-A150-D363533FAEA8}" type="presParOf" srcId="{8F53AC54-84D7-4A89-AD25-B3EBAC8B9E2B}" destId="{69EBF938-AEEE-43D8-91E5-CCE3491D0F35}" srcOrd="2" destOrd="0" presId="urn:microsoft.com/office/officeart/2018/2/layout/IconVerticalSolidList"/>
    <dgm:cxn modelId="{C8F95C60-87E3-4ECF-9C79-180DB35A7003}" type="presParOf" srcId="{8F53AC54-84D7-4A89-AD25-B3EBAC8B9E2B}" destId="{FB61CE46-54A5-4871-8D01-4F955BCBFA78}"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5923857-CFE0-477F-9AE1-9719285CD4DE}" type="doc">
      <dgm:prSet loTypeId="urn:microsoft.com/office/officeart/2018/2/layout/IconVerticalSolidList" loCatId="icon" qsTypeId="urn:microsoft.com/office/officeart/2005/8/quickstyle/simple4" qsCatId="simple" csTypeId="urn:microsoft.com/office/officeart/2005/8/colors/accent0_3" csCatId="mainScheme" phldr="1"/>
      <dgm:spPr/>
      <dgm:t>
        <a:bodyPr/>
        <a:lstStyle/>
        <a:p>
          <a:endParaRPr lang="en-US"/>
        </a:p>
      </dgm:t>
    </dgm:pt>
    <dgm:pt modelId="{C73EF784-A736-4D63-BD45-0691D252EE68}">
      <dgm:prSet/>
      <dgm:spPr/>
      <dgm:t>
        <a:bodyPr/>
        <a:lstStyle/>
        <a:p>
          <a:pPr algn="just">
            <a:lnSpc>
              <a:spcPct val="100000"/>
            </a:lnSpc>
          </a:pPr>
          <a:r>
            <a:rPr lang="en-US" dirty="0"/>
            <a:t>Beam search is a variant of best-first search that keeps track of a fixed number of the most promising nodes in the search space. </a:t>
          </a:r>
        </a:p>
      </dgm:t>
    </dgm:pt>
    <dgm:pt modelId="{E0A1C127-260A-4110-BD13-ACBC9213C1B6}" type="parTrans" cxnId="{EDD9E9D4-C79B-416B-89FF-84DCF4455E81}">
      <dgm:prSet/>
      <dgm:spPr/>
      <dgm:t>
        <a:bodyPr/>
        <a:lstStyle/>
        <a:p>
          <a:pPr algn="just"/>
          <a:endParaRPr lang="en-US"/>
        </a:p>
      </dgm:t>
    </dgm:pt>
    <dgm:pt modelId="{971F0A41-DC07-41D9-9F87-DB70F836EFE2}" type="sibTrans" cxnId="{EDD9E9D4-C79B-416B-89FF-84DCF4455E81}">
      <dgm:prSet/>
      <dgm:spPr/>
      <dgm:t>
        <a:bodyPr/>
        <a:lstStyle/>
        <a:p>
          <a:pPr algn="just"/>
          <a:endParaRPr lang="en-US"/>
        </a:p>
      </dgm:t>
    </dgm:pt>
    <dgm:pt modelId="{88A318F4-3F19-48F9-A810-5ABC37C22FBA}">
      <dgm:prSet/>
      <dgm:spPr/>
      <dgm:t>
        <a:bodyPr/>
        <a:lstStyle/>
        <a:p>
          <a:pPr algn="just">
            <a:lnSpc>
              <a:spcPct val="100000"/>
            </a:lnSpc>
          </a:pPr>
          <a:r>
            <a:rPr lang="en-US"/>
            <a:t>This helps to avoid exploring unpromising paths and can lead to a more efficient search process.</a:t>
          </a:r>
        </a:p>
      </dgm:t>
    </dgm:pt>
    <dgm:pt modelId="{DDEF232F-1412-4E65-8D48-518A66DD192E}" type="parTrans" cxnId="{71867AC3-BB6D-4566-9D85-83811B8DB59C}">
      <dgm:prSet/>
      <dgm:spPr/>
      <dgm:t>
        <a:bodyPr/>
        <a:lstStyle/>
        <a:p>
          <a:pPr algn="just"/>
          <a:endParaRPr lang="en-US"/>
        </a:p>
      </dgm:t>
    </dgm:pt>
    <dgm:pt modelId="{E0DC6D99-4FF1-49CE-A2A6-7AFA14E97DD3}" type="sibTrans" cxnId="{71867AC3-BB6D-4566-9D85-83811B8DB59C}">
      <dgm:prSet/>
      <dgm:spPr/>
      <dgm:t>
        <a:bodyPr/>
        <a:lstStyle/>
        <a:p>
          <a:pPr algn="just"/>
          <a:endParaRPr lang="en-US"/>
        </a:p>
      </dgm:t>
    </dgm:pt>
    <dgm:pt modelId="{6C4B5A4C-A302-4C81-8AFC-95EF28024FBE}" type="pres">
      <dgm:prSet presAssocID="{75923857-CFE0-477F-9AE1-9719285CD4DE}" presName="root" presStyleCnt="0">
        <dgm:presLayoutVars>
          <dgm:dir/>
          <dgm:resizeHandles val="exact"/>
        </dgm:presLayoutVars>
      </dgm:prSet>
      <dgm:spPr/>
    </dgm:pt>
    <dgm:pt modelId="{C7935F7E-8A9A-46EC-86D8-AFAB82831F72}" type="pres">
      <dgm:prSet presAssocID="{C73EF784-A736-4D63-BD45-0691D252EE68}" presName="compNode" presStyleCnt="0"/>
      <dgm:spPr/>
    </dgm:pt>
    <dgm:pt modelId="{9AFD90E9-4E3A-4683-87F0-5D55EBED44A5}" type="pres">
      <dgm:prSet presAssocID="{C73EF784-A736-4D63-BD45-0691D252EE68}" presName="bgRect" presStyleLbl="bgShp" presStyleIdx="0" presStyleCnt="2"/>
      <dgm:spPr/>
    </dgm:pt>
    <dgm:pt modelId="{9519B214-878F-4D50-8965-6E88B70848A4}" type="pres">
      <dgm:prSet presAssocID="{C73EF784-A736-4D63-BD45-0691D252EE68}"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Lighthouse scene"/>
        </a:ext>
      </dgm:extLst>
    </dgm:pt>
    <dgm:pt modelId="{1EF2BD8A-31F5-4754-86EE-13B975EA5D11}" type="pres">
      <dgm:prSet presAssocID="{C73EF784-A736-4D63-BD45-0691D252EE68}" presName="spaceRect" presStyleCnt="0"/>
      <dgm:spPr/>
    </dgm:pt>
    <dgm:pt modelId="{53D3866D-A3F5-4442-9851-09EF2F76A574}" type="pres">
      <dgm:prSet presAssocID="{C73EF784-A736-4D63-BD45-0691D252EE68}" presName="parTx" presStyleLbl="revTx" presStyleIdx="0" presStyleCnt="2">
        <dgm:presLayoutVars>
          <dgm:chMax val="0"/>
          <dgm:chPref val="0"/>
        </dgm:presLayoutVars>
      </dgm:prSet>
      <dgm:spPr/>
    </dgm:pt>
    <dgm:pt modelId="{851BCF1F-6FF0-4454-A2CE-C00357540349}" type="pres">
      <dgm:prSet presAssocID="{971F0A41-DC07-41D9-9F87-DB70F836EFE2}" presName="sibTrans" presStyleCnt="0"/>
      <dgm:spPr/>
    </dgm:pt>
    <dgm:pt modelId="{BC15E823-7D6C-473C-8EB1-3C5560073EE6}" type="pres">
      <dgm:prSet presAssocID="{88A318F4-3F19-48F9-A810-5ABC37C22FBA}" presName="compNode" presStyleCnt="0"/>
      <dgm:spPr/>
    </dgm:pt>
    <dgm:pt modelId="{E6317749-8EE8-42F7-9673-F18BFE2EEC4D}" type="pres">
      <dgm:prSet presAssocID="{88A318F4-3F19-48F9-A810-5ABC37C22FBA}" presName="bgRect" presStyleLbl="bgShp" presStyleIdx="1" presStyleCnt="2"/>
      <dgm:spPr/>
    </dgm:pt>
    <dgm:pt modelId="{08609C7B-4F62-466C-A8AF-1B451A0173E2}" type="pres">
      <dgm:prSet presAssocID="{88A318F4-3F19-48F9-A810-5ABC37C22FBA}"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inoculars"/>
        </a:ext>
      </dgm:extLst>
    </dgm:pt>
    <dgm:pt modelId="{1DBB6B41-CB25-46C0-8082-DF6FA8791298}" type="pres">
      <dgm:prSet presAssocID="{88A318F4-3F19-48F9-A810-5ABC37C22FBA}" presName="spaceRect" presStyleCnt="0"/>
      <dgm:spPr/>
    </dgm:pt>
    <dgm:pt modelId="{AE519E46-F455-498C-B5A5-21DE959566B5}" type="pres">
      <dgm:prSet presAssocID="{88A318F4-3F19-48F9-A810-5ABC37C22FBA}" presName="parTx" presStyleLbl="revTx" presStyleIdx="1" presStyleCnt="2">
        <dgm:presLayoutVars>
          <dgm:chMax val="0"/>
          <dgm:chPref val="0"/>
        </dgm:presLayoutVars>
      </dgm:prSet>
      <dgm:spPr/>
    </dgm:pt>
  </dgm:ptLst>
  <dgm:cxnLst>
    <dgm:cxn modelId="{94A4D64D-3F16-468F-897D-5F924C18AB4C}" type="presOf" srcId="{88A318F4-3F19-48F9-A810-5ABC37C22FBA}" destId="{AE519E46-F455-498C-B5A5-21DE959566B5}" srcOrd="0" destOrd="0" presId="urn:microsoft.com/office/officeart/2018/2/layout/IconVerticalSolidList"/>
    <dgm:cxn modelId="{71867AC3-BB6D-4566-9D85-83811B8DB59C}" srcId="{75923857-CFE0-477F-9AE1-9719285CD4DE}" destId="{88A318F4-3F19-48F9-A810-5ABC37C22FBA}" srcOrd="1" destOrd="0" parTransId="{DDEF232F-1412-4E65-8D48-518A66DD192E}" sibTransId="{E0DC6D99-4FF1-49CE-A2A6-7AFA14E97DD3}"/>
    <dgm:cxn modelId="{7A5836D1-8326-42B2-A294-4A0E90AD9CC4}" type="presOf" srcId="{C73EF784-A736-4D63-BD45-0691D252EE68}" destId="{53D3866D-A3F5-4442-9851-09EF2F76A574}" srcOrd="0" destOrd="0" presId="urn:microsoft.com/office/officeart/2018/2/layout/IconVerticalSolidList"/>
    <dgm:cxn modelId="{EDD9E9D4-C79B-416B-89FF-84DCF4455E81}" srcId="{75923857-CFE0-477F-9AE1-9719285CD4DE}" destId="{C73EF784-A736-4D63-BD45-0691D252EE68}" srcOrd="0" destOrd="0" parTransId="{E0A1C127-260A-4110-BD13-ACBC9213C1B6}" sibTransId="{971F0A41-DC07-41D9-9F87-DB70F836EFE2}"/>
    <dgm:cxn modelId="{B81956E2-D517-4D20-AF5B-76F879C7D50B}" type="presOf" srcId="{75923857-CFE0-477F-9AE1-9719285CD4DE}" destId="{6C4B5A4C-A302-4C81-8AFC-95EF28024FBE}" srcOrd="0" destOrd="0" presId="urn:microsoft.com/office/officeart/2018/2/layout/IconVerticalSolidList"/>
    <dgm:cxn modelId="{6C8E4225-BBC4-4EEC-8D95-A1945A105456}" type="presParOf" srcId="{6C4B5A4C-A302-4C81-8AFC-95EF28024FBE}" destId="{C7935F7E-8A9A-46EC-86D8-AFAB82831F72}" srcOrd="0" destOrd="0" presId="urn:microsoft.com/office/officeart/2018/2/layout/IconVerticalSolidList"/>
    <dgm:cxn modelId="{23AFAFB5-22A8-4478-BC7A-0861DE788BCA}" type="presParOf" srcId="{C7935F7E-8A9A-46EC-86D8-AFAB82831F72}" destId="{9AFD90E9-4E3A-4683-87F0-5D55EBED44A5}" srcOrd="0" destOrd="0" presId="urn:microsoft.com/office/officeart/2018/2/layout/IconVerticalSolidList"/>
    <dgm:cxn modelId="{E20131EC-DD04-4348-867B-9C31F3FF410E}" type="presParOf" srcId="{C7935F7E-8A9A-46EC-86D8-AFAB82831F72}" destId="{9519B214-878F-4D50-8965-6E88B70848A4}" srcOrd="1" destOrd="0" presId="urn:microsoft.com/office/officeart/2018/2/layout/IconVerticalSolidList"/>
    <dgm:cxn modelId="{DCC73AB3-B803-474C-AD6B-6D67AF951A67}" type="presParOf" srcId="{C7935F7E-8A9A-46EC-86D8-AFAB82831F72}" destId="{1EF2BD8A-31F5-4754-86EE-13B975EA5D11}" srcOrd="2" destOrd="0" presId="urn:microsoft.com/office/officeart/2018/2/layout/IconVerticalSolidList"/>
    <dgm:cxn modelId="{49D694FA-4112-4619-B306-176E67C6B545}" type="presParOf" srcId="{C7935F7E-8A9A-46EC-86D8-AFAB82831F72}" destId="{53D3866D-A3F5-4442-9851-09EF2F76A574}" srcOrd="3" destOrd="0" presId="urn:microsoft.com/office/officeart/2018/2/layout/IconVerticalSolidList"/>
    <dgm:cxn modelId="{D575D4EB-371A-428B-8390-38BDF332CDF8}" type="presParOf" srcId="{6C4B5A4C-A302-4C81-8AFC-95EF28024FBE}" destId="{851BCF1F-6FF0-4454-A2CE-C00357540349}" srcOrd="1" destOrd="0" presId="urn:microsoft.com/office/officeart/2018/2/layout/IconVerticalSolidList"/>
    <dgm:cxn modelId="{C508792B-E8E0-40F3-B398-C80322EB6AF4}" type="presParOf" srcId="{6C4B5A4C-A302-4C81-8AFC-95EF28024FBE}" destId="{BC15E823-7D6C-473C-8EB1-3C5560073EE6}" srcOrd="2" destOrd="0" presId="urn:microsoft.com/office/officeart/2018/2/layout/IconVerticalSolidList"/>
    <dgm:cxn modelId="{E5F63B20-9F0E-4690-BA5A-180DDBC7E0C5}" type="presParOf" srcId="{BC15E823-7D6C-473C-8EB1-3C5560073EE6}" destId="{E6317749-8EE8-42F7-9673-F18BFE2EEC4D}" srcOrd="0" destOrd="0" presId="urn:microsoft.com/office/officeart/2018/2/layout/IconVerticalSolidList"/>
    <dgm:cxn modelId="{0F7DD1A0-33FF-4A49-9C6F-AC0E97543FD0}" type="presParOf" srcId="{BC15E823-7D6C-473C-8EB1-3C5560073EE6}" destId="{08609C7B-4F62-466C-A8AF-1B451A0173E2}" srcOrd="1" destOrd="0" presId="urn:microsoft.com/office/officeart/2018/2/layout/IconVerticalSolidList"/>
    <dgm:cxn modelId="{5EBCBE19-44EF-4D14-8DBC-882138EFFB6F}" type="presParOf" srcId="{BC15E823-7D6C-473C-8EB1-3C5560073EE6}" destId="{1DBB6B41-CB25-46C0-8082-DF6FA8791298}" srcOrd="2" destOrd="0" presId="urn:microsoft.com/office/officeart/2018/2/layout/IconVerticalSolidList"/>
    <dgm:cxn modelId="{7DE95807-32A4-43FF-A640-FFD8CD1B1DB8}" type="presParOf" srcId="{BC15E823-7D6C-473C-8EB1-3C5560073EE6}" destId="{AE519E46-F455-498C-B5A5-21DE959566B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E23F47-2D9E-4640-96D6-183FA5D4337A}">
      <dsp:nvSpPr>
        <dsp:cNvPr id="0" name=""/>
        <dsp:cNvSpPr/>
      </dsp:nvSpPr>
      <dsp:spPr>
        <a:xfrm>
          <a:off x="2306556" y="762236"/>
          <a:ext cx="499826" cy="91440"/>
        </a:xfrm>
        <a:custGeom>
          <a:avLst/>
          <a:gdLst/>
          <a:ahLst/>
          <a:cxnLst/>
          <a:rect l="0" t="0" r="0" b="0"/>
          <a:pathLst>
            <a:path>
              <a:moveTo>
                <a:pt x="0" y="45720"/>
              </a:moveTo>
              <a:lnTo>
                <a:pt x="499826"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543209" y="805304"/>
        <a:ext cx="26521" cy="5304"/>
      </dsp:txXfrm>
    </dsp:sp>
    <dsp:sp modelId="{546A3879-34AD-4EAD-91E0-D6379706A9C1}">
      <dsp:nvSpPr>
        <dsp:cNvPr id="0" name=""/>
        <dsp:cNvSpPr/>
      </dsp:nvSpPr>
      <dsp:spPr>
        <a:xfrm>
          <a:off x="2152" y="116095"/>
          <a:ext cx="2306203" cy="1383722"/>
        </a:xfrm>
        <a:prstGeom prst="rect">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113006" tIns="118620" rIns="113006" bIns="118620" numCol="1" spcCol="1270" anchor="ctr" anchorCtr="0">
          <a:noAutofit/>
        </a:bodyPr>
        <a:lstStyle/>
        <a:p>
          <a:pPr marL="0" lvl="0" indent="0" algn="ctr" defTabSz="1022350">
            <a:lnSpc>
              <a:spcPct val="90000"/>
            </a:lnSpc>
            <a:spcBef>
              <a:spcPct val="0"/>
            </a:spcBef>
            <a:spcAft>
              <a:spcPct val="35000"/>
            </a:spcAft>
            <a:buNone/>
          </a:pPr>
          <a:r>
            <a:rPr lang="en-US" sz="2300" kern="1200" dirty="0"/>
            <a:t>Problem solving process. </a:t>
          </a:r>
        </a:p>
      </dsp:txBody>
      <dsp:txXfrm>
        <a:off x="2152" y="116095"/>
        <a:ext cx="2306203" cy="1383722"/>
      </dsp:txXfrm>
    </dsp:sp>
    <dsp:sp modelId="{89DBE032-2407-49B8-AADB-3810AD89A2CF}">
      <dsp:nvSpPr>
        <dsp:cNvPr id="0" name=""/>
        <dsp:cNvSpPr/>
      </dsp:nvSpPr>
      <dsp:spPr>
        <a:xfrm>
          <a:off x="5143186" y="762236"/>
          <a:ext cx="499826" cy="91440"/>
        </a:xfrm>
        <a:custGeom>
          <a:avLst/>
          <a:gdLst/>
          <a:ahLst/>
          <a:cxnLst/>
          <a:rect l="0" t="0" r="0" b="0"/>
          <a:pathLst>
            <a:path>
              <a:moveTo>
                <a:pt x="0" y="45720"/>
              </a:moveTo>
              <a:lnTo>
                <a:pt x="499826" y="45720"/>
              </a:lnTo>
            </a:path>
          </a:pathLst>
        </a:custGeom>
        <a:noFill/>
        <a:ln w="9525"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379839" y="805304"/>
        <a:ext cx="26521" cy="5304"/>
      </dsp:txXfrm>
    </dsp:sp>
    <dsp:sp modelId="{7C33CD7B-D899-441E-9720-F6E71D674E03}">
      <dsp:nvSpPr>
        <dsp:cNvPr id="0" name=""/>
        <dsp:cNvSpPr/>
      </dsp:nvSpPr>
      <dsp:spPr>
        <a:xfrm>
          <a:off x="2838783" y="116095"/>
          <a:ext cx="2306203" cy="1383722"/>
        </a:xfrm>
        <a:prstGeom prst="rect">
          <a:avLst/>
        </a:prstGeom>
        <a:gradFill rotWithShape="0">
          <a:gsLst>
            <a:gs pos="0">
              <a:schemeClr val="accent3">
                <a:hueOff val="0"/>
                <a:satOff val="0"/>
                <a:lumOff val="0"/>
                <a:alphaOff val="0"/>
                <a:tint val="96000"/>
                <a:satMod val="100000"/>
                <a:lumMod val="104000"/>
              </a:schemeClr>
            </a:gs>
            <a:gs pos="78000">
              <a:schemeClr val="accent3">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113006" tIns="118620" rIns="113006" bIns="118620" numCol="1" spcCol="1270" anchor="ctr" anchorCtr="0">
          <a:noAutofit/>
        </a:bodyPr>
        <a:lstStyle/>
        <a:p>
          <a:pPr marL="0" lvl="0" indent="0" algn="ctr" defTabSz="1022350">
            <a:lnSpc>
              <a:spcPct val="90000"/>
            </a:lnSpc>
            <a:spcBef>
              <a:spcPct val="0"/>
            </a:spcBef>
            <a:spcAft>
              <a:spcPct val="35000"/>
            </a:spcAft>
            <a:buNone/>
          </a:pPr>
          <a:r>
            <a:rPr lang="en-US" sz="2300" kern="1200" dirty="0"/>
            <a:t>Problem types and characteristics </a:t>
          </a:r>
        </a:p>
      </dsp:txBody>
      <dsp:txXfrm>
        <a:off x="2838783" y="116095"/>
        <a:ext cx="2306203" cy="1383722"/>
      </dsp:txXfrm>
    </dsp:sp>
    <dsp:sp modelId="{B54AC7B8-0A10-4448-A4A6-F532B5381A8C}">
      <dsp:nvSpPr>
        <dsp:cNvPr id="0" name=""/>
        <dsp:cNvSpPr/>
      </dsp:nvSpPr>
      <dsp:spPr>
        <a:xfrm>
          <a:off x="7979816" y="762236"/>
          <a:ext cx="499826" cy="91440"/>
        </a:xfrm>
        <a:custGeom>
          <a:avLst/>
          <a:gdLst/>
          <a:ahLst/>
          <a:cxnLst/>
          <a:rect l="0" t="0" r="0" b="0"/>
          <a:pathLst>
            <a:path>
              <a:moveTo>
                <a:pt x="0" y="45720"/>
              </a:moveTo>
              <a:lnTo>
                <a:pt x="499826" y="45720"/>
              </a:lnTo>
            </a:path>
          </a:pathLst>
        </a:custGeom>
        <a:noFill/>
        <a:ln w="9525" cap="flat" cmpd="sng" algn="ctr">
          <a:solidFill>
            <a:schemeClr val="accent4">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216469" y="805304"/>
        <a:ext cx="26521" cy="5304"/>
      </dsp:txXfrm>
    </dsp:sp>
    <dsp:sp modelId="{6EFB3D0F-2B8D-4927-9E05-C2B84AAF0CA5}">
      <dsp:nvSpPr>
        <dsp:cNvPr id="0" name=""/>
        <dsp:cNvSpPr/>
      </dsp:nvSpPr>
      <dsp:spPr>
        <a:xfrm>
          <a:off x="5675413" y="116095"/>
          <a:ext cx="2306203" cy="1383722"/>
        </a:xfrm>
        <a:prstGeom prst="rect">
          <a:avLst/>
        </a:prstGeom>
        <a:gradFill rotWithShape="0">
          <a:gsLst>
            <a:gs pos="0">
              <a:schemeClr val="accent4">
                <a:hueOff val="0"/>
                <a:satOff val="0"/>
                <a:lumOff val="0"/>
                <a:alphaOff val="0"/>
                <a:tint val="96000"/>
                <a:satMod val="100000"/>
                <a:lumMod val="104000"/>
              </a:schemeClr>
            </a:gs>
            <a:gs pos="78000">
              <a:schemeClr val="accent4">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113006" tIns="118620" rIns="113006" bIns="118620" numCol="1" spcCol="1270" anchor="ctr" anchorCtr="0">
          <a:noAutofit/>
        </a:bodyPr>
        <a:lstStyle/>
        <a:p>
          <a:pPr marL="0" lvl="0" indent="0" algn="ctr" defTabSz="1022350">
            <a:lnSpc>
              <a:spcPct val="90000"/>
            </a:lnSpc>
            <a:spcBef>
              <a:spcPct val="0"/>
            </a:spcBef>
            <a:spcAft>
              <a:spcPct val="35000"/>
            </a:spcAft>
            <a:buNone/>
          </a:pPr>
          <a:r>
            <a:rPr lang="en-US" sz="2300" kern="1200" dirty="0"/>
            <a:t>Problem analysis and representation </a:t>
          </a:r>
        </a:p>
      </dsp:txBody>
      <dsp:txXfrm>
        <a:off x="5675413" y="116095"/>
        <a:ext cx="2306203" cy="1383722"/>
      </dsp:txXfrm>
    </dsp:sp>
    <dsp:sp modelId="{BBE3A1B7-B77F-4B57-8C56-D7951BCD90D7}">
      <dsp:nvSpPr>
        <dsp:cNvPr id="0" name=""/>
        <dsp:cNvSpPr/>
      </dsp:nvSpPr>
      <dsp:spPr>
        <a:xfrm>
          <a:off x="1155254" y="1498017"/>
          <a:ext cx="8509890" cy="499826"/>
        </a:xfrm>
        <a:custGeom>
          <a:avLst/>
          <a:gdLst/>
          <a:ahLst/>
          <a:cxnLst/>
          <a:rect l="0" t="0" r="0" b="0"/>
          <a:pathLst>
            <a:path>
              <a:moveTo>
                <a:pt x="8509890" y="0"/>
              </a:moveTo>
              <a:lnTo>
                <a:pt x="8509890" y="267013"/>
              </a:lnTo>
              <a:lnTo>
                <a:pt x="0" y="267013"/>
              </a:lnTo>
              <a:lnTo>
                <a:pt x="0" y="499826"/>
              </a:lnTo>
            </a:path>
          </a:pathLst>
        </a:custGeom>
        <a:noFill/>
        <a:ln w="9525" cap="flat" cmpd="sng" algn="ctr">
          <a:solidFill>
            <a:schemeClr val="accent5">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97039" y="1745278"/>
        <a:ext cx="426320" cy="5304"/>
      </dsp:txXfrm>
    </dsp:sp>
    <dsp:sp modelId="{9FC474D8-55F1-4A0C-8317-54DB576BD7CB}">
      <dsp:nvSpPr>
        <dsp:cNvPr id="0" name=""/>
        <dsp:cNvSpPr/>
      </dsp:nvSpPr>
      <dsp:spPr>
        <a:xfrm>
          <a:off x="8512043" y="116095"/>
          <a:ext cx="2306203" cy="1383722"/>
        </a:xfrm>
        <a:prstGeom prst="rect">
          <a:avLst/>
        </a:prstGeom>
        <a:gradFill rotWithShape="0">
          <a:gsLst>
            <a:gs pos="0">
              <a:schemeClr val="accent5">
                <a:hueOff val="0"/>
                <a:satOff val="0"/>
                <a:lumOff val="0"/>
                <a:alphaOff val="0"/>
                <a:tint val="96000"/>
                <a:satMod val="100000"/>
                <a:lumMod val="104000"/>
              </a:schemeClr>
            </a:gs>
            <a:gs pos="78000">
              <a:schemeClr val="accent5">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113006" tIns="118620" rIns="113006" bIns="118620" numCol="1" spcCol="1270" anchor="ctr" anchorCtr="0">
          <a:noAutofit/>
        </a:bodyPr>
        <a:lstStyle/>
        <a:p>
          <a:pPr marL="0" lvl="0" indent="0" algn="ctr" defTabSz="1022350">
            <a:lnSpc>
              <a:spcPct val="90000"/>
            </a:lnSpc>
            <a:spcBef>
              <a:spcPct val="0"/>
            </a:spcBef>
            <a:spcAft>
              <a:spcPct val="35000"/>
            </a:spcAft>
            <a:buNone/>
          </a:pPr>
          <a:r>
            <a:rPr lang="en-US" sz="2300" kern="1200" dirty="0"/>
            <a:t>Formulating problems </a:t>
          </a:r>
        </a:p>
      </dsp:txBody>
      <dsp:txXfrm>
        <a:off x="8512043" y="116095"/>
        <a:ext cx="2306203" cy="1383722"/>
      </dsp:txXfrm>
    </dsp:sp>
    <dsp:sp modelId="{DE367B66-7409-4A53-87F0-2BAFCC78AFF5}">
      <dsp:nvSpPr>
        <dsp:cNvPr id="0" name=""/>
        <dsp:cNvSpPr/>
      </dsp:nvSpPr>
      <dsp:spPr>
        <a:xfrm>
          <a:off x="2306556" y="2676385"/>
          <a:ext cx="499826" cy="91440"/>
        </a:xfrm>
        <a:custGeom>
          <a:avLst/>
          <a:gdLst/>
          <a:ahLst/>
          <a:cxnLst/>
          <a:rect l="0" t="0" r="0" b="0"/>
          <a:pathLst>
            <a:path>
              <a:moveTo>
                <a:pt x="0" y="45720"/>
              </a:moveTo>
              <a:lnTo>
                <a:pt x="499826" y="45720"/>
              </a:lnTo>
            </a:path>
          </a:pathLst>
        </a:custGeom>
        <a:noFill/>
        <a:ln w="9525" cap="flat" cmpd="sng" algn="ctr">
          <a:solidFill>
            <a:schemeClr val="accent6">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543209" y="2719453"/>
        <a:ext cx="26521" cy="5304"/>
      </dsp:txXfrm>
    </dsp:sp>
    <dsp:sp modelId="{8AC74C63-611F-4DDB-8932-45236BC94001}">
      <dsp:nvSpPr>
        <dsp:cNvPr id="0" name=""/>
        <dsp:cNvSpPr/>
      </dsp:nvSpPr>
      <dsp:spPr>
        <a:xfrm>
          <a:off x="2152" y="2030244"/>
          <a:ext cx="2306203" cy="1383722"/>
        </a:xfrm>
        <a:prstGeom prst="rect">
          <a:avLst/>
        </a:prstGeom>
        <a:gradFill rotWithShape="0">
          <a:gsLst>
            <a:gs pos="0">
              <a:schemeClr val="accent6">
                <a:hueOff val="0"/>
                <a:satOff val="0"/>
                <a:lumOff val="0"/>
                <a:alphaOff val="0"/>
                <a:tint val="96000"/>
                <a:satMod val="100000"/>
                <a:lumMod val="104000"/>
              </a:schemeClr>
            </a:gs>
            <a:gs pos="78000">
              <a:schemeClr val="accent6">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113006" tIns="118620" rIns="113006" bIns="118620" numCol="1" spcCol="1270" anchor="ctr" anchorCtr="0">
          <a:noAutofit/>
        </a:bodyPr>
        <a:lstStyle/>
        <a:p>
          <a:pPr marL="0" lvl="0" indent="0" algn="ctr" defTabSz="1022350">
            <a:lnSpc>
              <a:spcPct val="90000"/>
            </a:lnSpc>
            <a:spcBef>
              <a:spcPct val="0"/>
            </a:spcBef>
            <a:spcAft>
              <a:spcPct val="35000"/>
            </a:spcAft>
            <a:buNone/>
          </a:pPr>
          <a:r>
            <a:rPr lang="en-US" sz="2300" kern="1200" dirty="0"/>
            <a:t>Searching for solution </a:t>
          </a:r>
        </a:p>
      </dsp:txBody>
      <dsp:txXfrm>
        <a:off x="2152" y="2030244"/>
        <a:ext cx="2306203" cy="1383722"/>
      </dsp:txXfrm>
    </dsp:sp>
    <dsp:sp modelId="{B40015AA-AF4E-4FED-AC02-F14108E266D7}">
      <dsp:nvSpPr>
        <dsp:cNvPr id="0" name=""/>
        <dsp:cNvSpPr/>
      </dsp:nvSpPr>
      <dsp:spPr>
        <a:xfrm>
          <a:off x="5143186" y="2676385"/>
          <a:ext cx="499826" cy="91440"/>
        </a:xfrm>
        <a:custGeom>
          <a:avLst/>
          <a:gdLst/>
          <a:ahLst/>
          <a:cxnLst/>
          <a:rect l="0" t="0" r="0" b="0"/>
          <a:pathLst>
            <a:path>
              <a:moveTo>
                <a:pt x="0" y="45720"/>
              </a:moveTo>
              <a:lnTo>
                <a:pt x="499826"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379839" y="2719453"/>
        <a:ext cx="26521" cy="5304"/>
      </dsp:txXfrm>
    </dsp:sp>
    <dsp:sp modelId="{20AD116A-5788-445D-8D5B-990B2D2B0EF0}">
      <dsp:nvSpPr>
        <dsp:cNvPr id="0" name=""/>
        <dsp:cNvSpPr/>
      </dsp:nvSpPr>
      <dsp:spPr>
        <a:xfrm>
          <a:off x="2838783" y="2030244"/>
          <a:ext cx="2306203" cy="1383722"/>
        </a:xfrm>
        <a:prstGeom prst="rect">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113006" tIns="118620" rIns="113006" bIns="118620" numCol="1" spcCol="1270" anchor="ctr" anchorCtr="0">
          <a:noAutofit/>
        </a:bodyPr>
        <a:lstStyle/>
        <a:p>
          <a:pPr marL="0" lvl="0" indent="0" algn="ctr" defTabSz="1022350">
            <a:lnSpc>
              <a:spcPct val="90000"/>
            </a:lnSpc>
            <a:spcBef>
              <a:spcPct val="0"/>
            </a:spcBef>
            <a:spcAft>
              <a:spcPct val="35000"/>
            </a:spcAft>
            <a:buNone/>
          </a:pPr>
          <a:r>
            <a:rPr lang="en-US" sz="2300" kern="1200" dirty="0"/>
            <a:t>Uninformed search </a:t>
          </a:r>
        </a:p>
      </dsp:txBody>
      <dsp:txXfrm>
        <a:off x="2838783" y="2030244"/>
        <a:ext cx="2306203" cy="1383722"/>
      </dsp:txXfrm>
    </dsp:sp>
    <dsp:sp modelId="{CB34F3D3-EC23-4691-828A-385D0FDE24CF}">
      <dsp:nvSpPr>
        <dsp:cNvPr id="0" name=""/>
        <dsp:cNvSpPr/>
      </dsp:nvSpPr>
      <dsp:spPr>
        <a:xfrm>
          <a:off x="7979816" y="2676385"/>
          <a:ext cx="499826" cy="91440"/>
        </a:xfrm>
        <a:custGeom>
          <a:avLst/>
          <a:gdLst/>
          <a:ahLst/>
          <a:cxnLst/>
          <a:rect l="0" t="0" r="0" b="0"/>
          <a:pathLst>
            <a:path>
              <a:moveTo>
                <a:pt x="0" y="45720"/>
              </a:moveTo>
              <a:lnTo>
                <a:pt x="499826" y="45720"/>
              </a:lnTo>
            </a:path>
          </a:pathLst>
        </a:custGeom>
        <a:noFill/>
        <a:ln w="9525"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216469" y="2719453"/>
        <a:ext cx="26521" cy="5304"/>
      </dsp:txXfrm>
    </dsp:sp>
    <dsp:sp modelId="{E00C1783-3BD5-4159-8183-CFCB433A1748}">
      <dsp:nvSpPr>
        <dsp:cNvPr id="0" name=""/>
        <dsp:cNvSpPr/>
      </dsp:nvSpPr>
      <dsp:spPr>
        <a:xfrm>
          <a:off x="5675413" y="2030244"/>
          <a:ext cx="2306203" cy="1383722"/>
        </a:xfrm>
        <a:prstGeom prst="rect">
          <a:avLst/>
        </a:prstGeom>
        <a:gradFill rotWithShape="0">
          <a:gsLst>
            <a:gs pos="0">
              <a:schemeClr val="accent3">
                <a:hueOff val="0"/>
                <a:satOff val="0"/>
                <a:lumOff val="0"/>
                <a:alphaOff val="0"/>
                <a:tint val="96000"/>
                <a:satMod val="100000"/>
                <a:lumMod val="104000"/>
              </a:schemeClr>
            </a:gs>
            <a:gs pos="78000">
              <a:schemeClr val="accent3">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113006" tIns="118620" rIns="113006" bIns="118620" numCol="1" spcCol="1270" anchor="ctr" anchorCtr="0">
          <a:noAutofit/>
        </a:bodyPr>
        <a:lstStyle/>
        <a:p>
          <a:pPr marL="0" lvl="0" indent="0" algn="ctr" defTabSz="1022350">
            <a:lnSpc>
              <a:spcPct val="90000"/>
            </a:lnSpc>
            <a:spcBef>
              <a:spcPct val="0"/>
            </a:spcBef>
            <a:spcAft>
              <a:spcPct val="35000"/>
            </a:spcAft>
            <a:buNone/>
          </a:pPr>
          <a:r>
            <a:rPr lang="en-US" sz="2300" kern="1200" dirty="0"/>
            <a:t>Informed (heuristic) search. </a:t>
          </a:r>
        </a:p>
      </dsp:txBody>
      <dsp:txXfrm>
        <a:off x="5675413" y="2030244"/>
        <a:ext cx="2306203" cy="1383722"/>
      </dsp:txXfrm>
    </dsp:sp>
    <dsp:sp modelId="{8BB64B6A-2B7A-42A8-B318-53ECA250C6F3}">
      <dsp:nvSpPr>
        <dsp:cNvPr id="0" name=""/>
        <dsp:cNvSpPr/>
      </dsp:nvSpPr>
      <dsp:spPr>
        <a:xfrm>
          <a:off x="8512043" y="2030244"/>
          <a:ext cx="2306203" cy="1383722"/>
        </a:xfrm>
        <a:prstGeom prst="rect">
          <a:avLst/>
        </a:prstGeom>
        <a:gradFill rotWithShape="0">
          <a:gsLst>
            <a:gs pos="0">
              <a:schemeClr val="accent4">
                <a:hueOff val="0"/>
                <a:satOff val="0"/>
                <a:lumOff val="0"/>
                <a:alphaOff val="0"/>
                <a:tint val="96000"/>
                <a:satMod val="100000"/>
                <a:lumMod val="104000"/>
              </a:schemeClr>
            </a:gs>
            <a:gs pos="78000">
              <a:schemeClr val="accent4">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113006" tIns="118620" rIns="113006" bIns="118620" numCol="1" spcCol="1270" anchor="ctr" anchorCtr="0">
          <a:noAutofit/>
        </a:bodyPr>
        <a:lstStyle/>
        <a:p>
          <a:pPr marL="0" lvl="0" indent="0" algn="ctr" defTabSz="1022350">
            <a:lnSpc>
              <a:spcPct val="90000"/>
            </a:lnSpc>
            <a:spcBef>
              <a:spcPct val="0"/>
            </a:spcBef>
            <a:spcAft>
              <a:spcPct val="35000"/>
            </a:spcAft>
            <a:buNone/>
          </a:pPr>
          <a:r>
            <a:rPr lang="en-US" sz="2300" kern="1200" dirty="0"/>
            <a:t>Performance measuring</a:t>
          </a:r>
        </a:p>
      </dsp:txBody>
      <dsp:txXfrm>
        <a:off x="8512043" y="2030244"/>
        <a:ext cx="2306203" cy="138372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33E3C6-0ED6-48D9-B28F-C3085D650B8E}">
      <dsp:nvSpPr>
        <dsp:cNvPr id="0" name=""/>
        <dsp:cNvSpPr/>
      </dsp:nvSpPr>
      <dsp:spPr>
        <a:xfrm>
          <a:off x="0" y="2111"/>
          <a:ext cx="6403994" cy="10701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32BA54-0429-4356-8220-0490CAEA974E}">
      <dsp:nvSpPr>
        <dsp:cNvPr id="0" name=""/>
        <dsp:cNvSpPr/>
      </dsp:nvSpPr>
      <dsp:spPr>
        <a:xfrm>
          <a:off x="323718" y="242893"/>
          <a:ext cx="588579" cy="58857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1CE50C1-82C6-4D72-B76B-42AAF111EF67}">
      <dsp:nvSpPr>
        <dsp:cNvPr id="0" name=""/>
        <dsp:cNvSpPr/>
      </dsp:nvSpPr>
      <dsp:spPr>
        <a:xfrm>
          <a:off x="1236016" y="2111"/>
          <a:ext cx="5167977" cy="10701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257" tIns="113257" rIns="113257" bIns="113257" numCol="1" spcCol="1270" anchor="ctr" anchorCtr="0">
          <a:noAutofit/>
        </a:bodyPr>
        <a:lstStyle/>
        <a:p>
          <a:pPr marL="0" lvl="0" indent="0" algn="l" defTabSz="666750">
            <a:lnSpc>
              <a:spcPct val="100000"/>
            </a:lnSpc>
            <a:spcBef>
              <a:spcPct val="0"/>
            </a:spcBef>
            <a:spcAft>
              <a:spcPct val="35000"/>
            </a:spcAft>
            <a:buNone/>
          </a:pPr>
          <a:r>
            <a:rPr lang="en-US" sz="1500" kern="1200"/>
            <a:t>Genetic algorithms is a population-based optimization algorithm that mimics the process of natural selection. </a:t>
          </a:r>
        </a:p>
      </dsp:txBody>
      <dsp:txXfrm>
        <a:off x="1236016" y="2111"/>
        <a:ext cx="5167977" cy="1070144"/>
      </dsp:txXfrm>
    </dsp:sp>
    <dsp:sp modelId="{38337582-54E6-44B5-8AC6-98CBF72073A9}">
      <dsp:nvSpPr>
        <dsp:cNvPr id="0" name=""/>
        <dsp:cNvSpPr/>
      </dsp:nvSpPr>
      <dsp:spPr>
        <a:xfrm>
          <a:off x="0" y="1339792"/>
          <a:ext cx="6403994" cy="10701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9FED4BF-7326-457F-ADCE-041A31EED48F}">
      <dsp:nvSpPr>
        <dsp:cNvPr id="0" name=""/>
        <dsp:cNvSpPr/>
      </dsp:nvSpPr>
      <dsp:spPr>
        <a:xfrm>
          <a:off x="323718" y="1580574"/>
          <a:ext cx="588579" cy="58857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172CEF-4AD0-4724-977F-0B76576BC616}">
      <dsp:nvSpPr>
        <dsp:cNvPr id="0" name=""/>
        <dsp:cNvSpPr/>
      </dsp:nvSpPr>
      <dsp:spPr>
        <a:xfrm>
          <a:off x="1236016" y="1339792"/>
          <a:ext cx="5167977" cy="10701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257" tIns="113257" rIns="113257" bIns="113257" numCol="1" spcCol="1270" anchor="ctr" anchorCtr="0">
          <a:noAutofit/>
        </a:bodyPr>
        <a:lstStyle/>
        <a:p>
          <a:pPr marL="0" lvl="0" indent="0" algn="l" defTabSz="666750">
            <a:lnSpc>
              <a:spcPct val="100000"/>
            </a:lnSpc>
            <a:spcBef>
              <a:spcPct val="0"/>
            </a:spcBef>
            <a:spcAft>
              <a:spcPct val="35000"/>
            </a:spcAft>
            <a:buNone/>
          </a:pPr>
          <a:r>
            <a:rPr lang="en-US" sz="1500" kern="1200"/>
            <a:t>The algorithm starts with a population of candidate solutions and iteratively creates new solutions by recombining and mutating the existing ones. </a:t>
          </a:r>
        </a:p>
      </dsp:txBody>
      <dsp:txXfrm>
        <a:off x="1236016" y="1339792"/>
        <a:ext cx="5167977" cy="1070144"/>
      </dsp:txXfrm>
    </dsp:sp>
    <dsp:sp modelId="{AD231A17-0C3C-46F0-9B9B-17B85A686493}">
      <dsp:nvSpPr>
        <dsp:cNvPr id="0" name=""/>
        <dsp:cNvSpPr/>
      </dsp:nvSpPr>
      <dsp:spPr>
        <a:xfrm>
          <a:off x="0" y="2677472"/>
          <a:ext cx="6403994" cy="10701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132D0FF-A087-46A1-9461-A20F04D55360}">
      <dsp:nvSpPr>
        <dsp:cNvPr id="0" name=""/>
        <dsp:cNvSpPr/>
      </dsp:nvSpPr>
      <dsp:spPr>
        <a:xfrm>
          <a:off x="323718" y="2918255"/>
          <a:ext cx="588579" cy="58857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1B3D398-1B9A-40BB-9604-A35DC5017B2C}">
      <dsp:nvSpPr>
        <dsp:cNvPr id="0" name=""/>
        <dsp:cNvSpPr/>
      </dsp:nvSpPr>
      <dsp:spPr>
        <a:xfrm>
          <a:off x="1236016" y="2677472"/>
          <a:ext cx="5167977" cy="10701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257" tIns="113257" rIns="113257" bIns="113257" numCol="1" spcCol="1270" anchor="ctr" anchorCtr="0">
          <a:noAutofit/>
        </a:bodyPr>
        <a:lstStyle/>
        <a:p>
          <a:pPr marL="0" lvl="0" indent="0" algn="l" defTabSz="666750">
            <a:lnSpc>
              <a:spcPct val="100000"/>
            </a:lnSpc>
            <a:spcBef>
              <a:spcPct val="0"/>
            </a:spcBef>
            <a:spcAft>
              <a:spcPct val="35000"/>
            </a:spcAft>
            <a:buNone/>
          </a:pPr>
          <a:r>
            <a:rPr lang="en-US" sz="1500" kern="1200"/>
            <a:t>The new solutions are then evaluated, and the fittest ones are selected to form the next generation. </a:t>
          </a:r>
        </a:p>
      </dsp:txBody>
      <dsp:txXfrm>
        <a:off x="1236016" y="2677472"/>
        <a:ext cx="5167977" cy="1070144"/>
      </dsp:txXfrm>
    </dsp:sp>
    <dsp:sp modelId="{CF35D5F8-A369-4710-B364-7AE701FEB297}">
      <dsp:nvSpPr>
        <dsp:cNvPr id="0" name=""/>
        <dsp:cNvSpPr/>
      </dsp:nvSpPr>
      <dsp:spPr>
        <a:xfrm>
          <a:off x="0" y="4015153"/>
          <a:ext cx="6403994" cy="10701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B805D95-DBCF-4A25-861D-6517C8113955}">
      <dsp:nvSpPr>
        <dsp:cNvPr id="0" name=""/>
        <dsp:cNvSpPr/>
      </dsp:nvSpPr>
      <dsp:spPr>
        <a:xfrm>
          <a:off x="323718" y="4255935"/>
          <a:ext cx="588579" cy="58857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145C967-0904-49FB-A302-66BAD9CBB419}">
      <dsp:nvSpPr>
        <dsp:cNvPr id="0" name=""/>
        <dsp:cNvSpPr/>
      </dsp:nvSpPr>
      <dsp:spPr>
        <a:xfrm>
          <a:off x="1236016" y="4015153"/>
          <a:ext cx="5167977" cy="10701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257" tIns="113257" rIns="113257" bIns="113257" numCol="1" spcCol="1270" anchor="ctr" anchorCtr="0">
          <a:noAutofit/>
        </a:bodyPr>
        <a:lstStyle/>
        <a:p>
          <a:pPr marL="0" lvl="0" indent="0" algn="l" defTabSz="666750">
            <a:lnSpc>
              <a:spcPct val="100000"/>
            </a:lnSpc>
            <a:spcBef>
              <a:spcPct val="0"/>
            </a:spcBef>
            <a:spcAft>
              <a:spcPct val="35000"/>
            </a:spcAft>
            <a:buNone/>
          </a:pPr>
          <a:r>
            <a:rPr lang="en-US" sz="1500" kern="1200"/>
            <a:t>Genetic algorithms can handle complex optimization problems but require a large number of evaluations.</a:t>
          </a:r>
        </a:p>
      </dsp:txBody>
      <dsp:txXfrm>
        <a:off x="1236016" y="4015153"/>
        <a:ext cx="5167977" cy="107014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FD0486-D7C4-449A-884D-0B1C76911741}">
      <dsp:nvSpPr>
        <dsp:cNvPr id="0" name=""/>
        <dsp:cNvSpPr/>
      </dsp:nvSpPr>
      <dsp:spPr>
        <a:xfrm>
          <a:off x="0" y="0"/>
          <a:ext cx="6403994" cy="0"/>
        </a:xfrm>
        <a:prstGeom prst="line">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w="9525" cap="flat" cmpd="sng" algn="ctr">
          <a:solidFill>
            <a:schemeClr val="dk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7F130037-3638-4F9B-9C9C-E9D9EC75B9B2}">
      <dsp:nvSpPr>
        <dsp:cNvPr id="0" name=""/>
        <dsp:cNvSpPr/>
      </dsp:nvSpPr>
      <dsp:spPr>
        <a:xfrm>
          <a:off x="0" y="0"/>
          <a:ext cx="6403994" cy="127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just" defTabSz="1066800">
            <a:lnSpc>
              <a:spcPct val="90000"/>
            </a:lnSpc>
            <a:spcBef>
              <a:spcPct val="0"/>
            </a:spcBef>
            <a:spcAft>
              <a:spcPct val="35000"/>
            </a:spcAft>
            <a:buNone/>
          </a:pPr>
          <a:r>
            <a:rPr lang="en-US" sz="2400" kern="1200" dirty="0"/>
            <a:t>It is a neighborhood search algorithm that uses a tabu list to avoid revisiting recently visited solutions. </a:t>
          </a:r>
        </a:p>
      </dsp:txBody>
      <dsp:txXfrm>
        <a:off x="0" y="0"/>
        <a:ext cx="6403994" cy="1271852"/>
      </dsp:txXfrm>
    </dsp:sp>
    <dsp:sp modelId="{4F0C9FEA-875D-4697-8179-A2146668D613}">
      <dsp:nvSpPr>
        <dsp:cNvPr id="0" name=""/>
        <dsp:cNvSpPr/>
      </dsp:nvSpPr>
      <dsp:spPr>
        <a:xfrm>
          <a:off x="0" y="1271852"/>
          <a:ext cx="6403994" cy="0"/>
        </a:xfrm>
        <a:prstGeom prst="line">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w="9525" cap="flat" cmpd="sng" algn="ctr">
          <a:solidFill>
            <a:schemeClr val="dk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0535369-300E-4C25-8EE1-98D90B4C51B0}">
      <dsp:nvSpPr>
        <dsp:cNvPr id="0" name=""/>
        <dsp:cNvSpPr/>
      </dsp:nvSpPr>
      <dsp:spPr>
        <a:xfrm>
          <a:off x="0" y="1271852"/>
          <a:ext cx="6403994" cy="127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just" defTabSz="1066800">
            <a:lnSpc>
              <a:spcPct val="90000"/>
            </a:lnSpc>
            <a:spcBef>
              <a:spcPct val="0"/>
            </a:spcBef>
            <a:spcAft>
              <a:spcPct val="35000"/>
            </a:spcAft>
            <a:buNone/>
          </a:pPr>
          <a:r>
            <a:rPr lang="en-US" sz="2400" kern="1200"/>
            <a:t>The algorithm starts with an initial solution and iteratively modifies it by exploring its neighborhood. </a:t>
          </a:r>
        </a:p>
      </dsp:txBody>
      <dsp:txXfrm>
        <a:off x="0" y="1271852"/>
        <a:ext cx="6403994" cy="1271852"/>
      </dsp:txXfrm>
    </dsp:sp>
    <dsp:sp modelId="{9ECDE43C-FB89-4624-AD29-B9D86AC6F781}">
      <dsp:nvSpPr>
        <dsp:cNvPr id="0" name=""/>
        <dsp:cNvSpPr/>
      </dsp:nvSpPr>
      <dsp:spPr>
        <a:xfrm>
          <a:off x="0" y="2543704"/>
          <a:ext cx="6403994" cy="0"/>
        </a:xfrm>
        <a:prstGeom prst="line">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w="9525" cap="flat" cmpd="sng" algn="ctr">
          <a:solidFill>
            <a:schemeClr val="dk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C60F471-9347-4D17-9FBA-9D580F8F7D73}">
      <dsp:nvSpPr>
        <dsp:cNvPr id="0" name=""/>
        <dsp:cNvSpPr/>
      </dsp:nvSpPr>
      <dsp:spPr>
        <a:xfrm>
          <a:off x="0" y="2543704"/>
          <a:ext cx="6403994" cy="127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just" defTabSz="1066800">
            <a:lnSpc>
              <a:spcPct val="90000"/>
            </a:lnSpc>
            <a:spcBef>
              <a:spcPct val="0"/>
            </a:spcBef>
            <a:spcAft>
              <a:spcPct val="35000"/>
            </a:spcAft>
            <a:buNone/>
          </a:pPr>
          <a:r>
            <a:rPr lang="en-US" sz="2400" kern="1200"/>
            <a:t>However, the algorithm avoids exploring the solutions that are on the tabu list to prevent revisiting recently visited solutions. </a:t>
          </a:r>
        </a:p>
      </dsp:txBody>
      <dsp:txXfrm>
        <a:off x="0" y="2543704"/>
        <a:ext cx="6403994" cy="1271852"/>
      </dsp:txXfrm>
    </dsp:sp>
    <dsp:sp modelId="{B4D1A0D9-C983-4FFB-8C63-FD2ADB10299D}">
      <dsp:nvSpPr>
        <dsp:cNvPr id="0" name=""/>
        <dsp:cNvSpPr/>
      </dsp:nvSpPr>
      <dsp:spPr>
        <a:xfrm>
          <a:off x="0" y="3815556"/>
          <a:ext cx="6403994" cy="0"/>
        </a:xfrm>
        <a:prstGeom prst="line">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w="9525" cap="flat" cmpd="sng" algn="ctr">
          <a:solidFill>
            <a:schemeClr val="dk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27468E5-B442-46B3-A2AE-6E631E02027D}">
      <dsp:nvSpPr>
        <dsp:cNvPr id="0" name=""/>
        <dsp:cNvSpPr/>
      </dsp:nvSpPr>
      <dsp:spPr>
        <a:xfrm>
          <a:off x="0" y="3815556"/>
          <a:ext cx="6403994" cy="127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just" defTabSz="1066800">
            <a:lnSpc>
              <a:spcPct val="90000"/>
            </a:lnSpc>
            <a:spcBef>
              <a:spcPct val="0"/>
            </a:spcBef>
            <a:spcAft>
              <a:spcPct val="35000"/>
            </a:spcAft>
            <a:buNone/>
          </a:pPr>
          <a:r>
            <a:rPr lang="en-US" sz="2400" kern="1200"/>
            <a:t>Tabu search can handle large search spaces but can get stuck in a local optimum.</a:t>
          </a:r>
        </a:p>
      </dsp:txBody>
      <dsp:txXfrm>
        <a:off x="0" y="3815556"/>
        <a:ext cx="6403994" cy="1271852"/>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FC91FE-A656-4322-B6E0-16B67ADC767E}">
      <dsp:nvSpPr>
        <dsp:cNvPr id="0" name=""/>
        <dsp:cNvSpPr/>
      </dsp:nvSpPr>
      <dsp:spPr>
        <a:xfrm>
          <a:off x="0" y="2484"/>
          <a:ext cx="6403994" cy="0"/>
        </a:xfrm>
        <a:prstGeom prst="line">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w="9525" cap="flat" cmpd="sng" algn="ctr">
          <a:solidFill>
            <a:schemeClr val="dk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9975A847-F9B3-4703-94EA-46F2E6D18300}">
      <dsp:nvSpPr>
        <dsp:cNvPr id="0" name=""/>
        <dsp:cNvSpPr/>
      </dsp:nvSpPr>
      <dsp:spPr>
        <a:xfrm>
          <a:off x="0" y="2484"/>
          <a:ext cx="6403994"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just" defTabSz="1155700">
            <a:lnSpc>
              <a:spcPct val="90000"/>
            </a:lnSpc>
            <a:spcBef>
              <a:spcPct val="0"/>
            </a:spcBef>
            <a:spcAft>
              <a:spcPct val="35000"/>
            </a:spcAft>
            <a:buNone/>
          </a:pPr>
          <a:r>
            <a:rPr lang="en-US" sz="2600" kern="1200"/>
            <a:t>Particle Swarm Optimization is a population-based optimization algorithm that simulates the behavior of a swarm of particles. </a:t>
          </a:r>
        </a:p>
      </dsp:txBody>
      <dsp:txXfrm>
        <a:off x="0" y="2484"/>
        <a:ext cx="6403994" cy="1694146"/>
      </dsp:txXfrm>
    </dsp:sp>
    <dsp:sp modelId="{6C233EE6-95BD-49C3-8FD4-237D6FB69779}">
      <dsp:nvSpPr>
        <dsp:cNvPr id="0" name=""/>
        <dsp:cNvSpPr/>
      </dsp:nvSpPr>
      <dsp:spPr>
        <a:xfrm>
          <a:off x="0" y="1696631"/>
          <a:ext cx="6403994" cy="0"/>
        </a:xfrm>
        <a:prstGeom prst="line">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w="9525" cap="flat" cmpd="sng" algn="ctr">
          <a:solidFill>
            <a:schemeClr val="dk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077D5004-57CF-4B67-98ED-857F988A7BD3}">
      <dsp:nvSpPr>
        <dsp:cNvPr id="0" name=""/>
        <dsp:cNvSpPr/>
      </dsp:nvSpPr>
      <dsp:spPr>
        <a:xfrm>
          <a:off x="0" y="1696631"/>
          <a:ext cx="6403994"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just" defTabSz="1155700">
            <a:lnSpc>
              <a:spcPct val="90000"/>
            </a:lnSpc>
            <a:spcBef>
              <a:spcPct val="0"/>
            </a:spcBef>
            <a:spcAft>
              <a:spcPct val="35000"/>
            </a:spcAft>
            <a:buNone/>
          </a:pPr>
          <a:r>
            <a:rPr lang="en-US" sz="2600" kern="1200" dirty="0"/>
            <a:t>The algorithm starts with a population of particles and iteratively updates their positions based on their personal best and global best solutions. </a:t>
          </a:r>
        </a:p>
      </dsp:txBody>
      <dsp:txXfrm>
        <a:off x="0" y="1696631"/>
        <a:ext cx="6403994" cy="1694146"/>
      </dsp:txXfrm>
    </dsp:sp>
    <dsp:sp modelId="{146E6B4D-A63E-4EDD-BCA7-6ED60CF1852C}">
      <dsp:nvSpPr>
        <dsp:cNvPr id="0" name=""/>
        <dsp:cNvSpPr/>
      </dsp:nvSpPr>
      <dsp:spPr>
        <a:xfrm>
          <a:off x="0" y="3390777"/>
          <a:ext cx="6403994" cy="0"/>
        </a:xfrm>
        <a:prstGeom prst="line">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w="9525" cap="flat" cmpd="sng" algn="ctr">
          <a:solidFill>
            <a:schemeClr val="dk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831B0A20-305A-4A81-9B8B-E804C7DDB83B}">
      <dsp:nvSpPr>
        <dsp:cNvPr id="0" name=""/>
        <dsp:cNvSpPr/>
      </dsp:nvSpPr>
      <dsp:spPr>
        <a:xfrm>
          <a:off x="0" y="3390777"/>
          <a:ext cx="6403994"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just" defTabSz="1155700">
            <a:lnSpc>
              <a:spcPct val="90000"/>
            </a:lnSpc>
            <a:spcBef>
              <a:spcPct val="0"/>
            </a:spcBef>
            <a:spcAft>
              <a:spcPct val="35000"/>
            </a:spcAft>
            <a:buNone/>
          </a:pPr>
          <a:r>
            <a:rPr lang="en-US" sz="2600" kern="1200"/>
            <a:t>The algorithm can converge quickly but can get stuck in a local optimum.</a:t>
          </a:r>
        </a:p>
      </dsp:txBody>
      <dsp:txXfrm>
        <a:off x="0" y="3390777"/>
        <a:ext cx="6403994" cy="169414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7E9A86-4ACE-43AA-BD53-75D19301BEC5}">
      <dsp:nvSpPr>
        <dsp:cNvPr id="0" name=""/>
        <dsp:cNvSpPr/>
      </dsp:nvSpPr>
      <dsp:spPr>
        <a:xfrm>
          <a:off x="0" y="0"/>
          <a:ext cx="6403994" cy="0"/>
        </a:xfrm>
        <a:prstGeom prst="line">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w="9525" cap="flat" cmpd="sng" algn="ctr">
          <a:solidFill>
            <a:schemeClr val="dk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865048C8-40BC-4FF5-9871-D433D9019EF0}">
      <dsp:nvSpPr>
        <dsp:cNvPr id="0" name=""/>
        <dsp:cNvSpPr/>
      </dsp:nvSpPr>
      <dsp:spPr>
        <a:xfrm>
          <a:off x="0" y="0"/>
          <a:ext cx="1280798" cy="127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True Positives (TP)</a:t>
          </a:r>
        </a:p>
      </dsp:txBody>
      <dsp:txXfrm>
        <a:off x="0" y="0"/>
        <a:ext cx="1280798" cy="1271852"/>
      </dsp:txXfrm>
    </dsp:sp>
    <dsp:sp modelId="{50E8155F-5B6D-4219-96AB-B2CA53960DA5}">
      <dsp:nvSpPr>
        <dsp:cNvPr id="0" name=""/>
        <dsp:cNvSpPr/>
      </dsp:nvSpPr>
      <dsp:spPr>
        <a:xfrm>
          <a:off x="1376858" y="57755"/>
          <a:ext cx="5027135" cy="1155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a:t>The number of positive instances that the model correctly identifies.</a:t>
          </a:r>
        </a:p>
      </dsp:txBody>
      <dsp:txXfrm>
        <a:off x="1376858" y="57755"/>
        <a:ext cx="5027135" cy="1155100"/>
      </dsp:txXfrm>
    </dsp:sp>
    <dsp:sp modelId="{C982D12F-052B-475A-A64C-389772752585}">
      <dsp:nvSpPr>
        <dsp:cNvPr id="0" name=""/>
        <dsp:cNvSpPr/>
      </dsp:nvSpPr>
      <dsp:spPr>
        <a:xfrm>
          <a:off x="1280798" y="1212855"/>
          <a:ext cx="5123195" cy="0"/>
        </a:xfrm>
        <a:prstGeom prst="line">
          <a:avLst/>
        </a:prstGeom>
        <a:solidFill>
          <a:schemeClr val="dk2">
            <a:hueOff val="0"/>
            <a:satOff val="0"/>
            <a:lumOff val="0"/>
            <a:alphaOff val="0"/>
          </a:schemeClr>
        </a:solidFill>
        <a:ln w="12700" cap="flat" cmpd="sng" algn="ctr">
          <a:solidFill>
            <a:schemeClr val="dk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5BB2BA91-8314-4D6B-9CC3-5C13270231DE}">
      <dsp:nvSpPr>
        <dsp:cNvPr id="0" name=""/>
        <dsp:cNvSpPr/>
      </dsp:nvSpPr>
      <dsp:spPr>
        <a:xfrm>
          <a:off x="0" y="1271852"/>
          <a:ext cx="6403994" cy="0"/>
        </a:xfrm>
        <a:prstGeom prst="line">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w="9525" cap="flat" cmpd="sng" algn="ctr">
          <a:solidFill>
            <a:schemeClr val="dk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FBD479A4-84DC-4DB6-A62C-EC57D9E9CE8C}">
      <dsp:nvSpPr>
        <dsp:cNvPr id="0" name=""/>
        <dsp:cNvSpPr/>
      </dsp:nvSpPr>
      <dsp:spPr>
        <a:xfrm>
          <a:off x="0" y="1271852"/>
          <a:ext cx="1280798" cy="127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False Positives (FP)</a:t>
          </a:r>
        </a:p>
      </dsp:txBody>
      <dsp:txXfrm>
        <a:off x="0" y="1271852"/>
        <a:ext cx="1280798" cy="1271852"/>
      </dsp:txXfrm>
    </dsp:sp>
    <dsp:sp modelId="{A094C1E1-E2E2-49B8-BDCF-7A0F96B280A4}">
      <dsp:nvSpPr>
        <dsp:cNvPr id="0" name=""/>
        <dsp:cNvSpPr/>
      </dsp:nvSpPr>
      <dsp:spPr>
        <a:xfrm>
          <a:off x="1376858" y="1329607"/>
          <a:ext cx="5027135" cy="1155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a:t>The number of negative instances that the model incorrectly identifies as positive.</a:t>
          </a:r>
        </a:p>
      </dsp:txBody>
      <dsp:txXfrm>
        <a:off x="1376858" y="1329607"/>
        <a:ext cx="5027135" cy="1155100"/>
      </dsp:txXfrm>
    </dsp:sp>
    <dsp:sp modelId="{50F68BF7-8A0C-4B64-921C-0CFDD56BE2FE}">
      <dsp:nvSpPr>
        <dsp:cNvPr id="0" name=""/>
        <dsp:cNvSpPr/>
      </dsp:nvSpPr>
      <dsp:spPr>
        <a:xfrm>
          <a:off x="1280798" y="2484707"/>
          <a:ext cx="5123195" cy="0"/>
        </a:xfrm>
        <a:prstGeom prst="line">
          <a:avLst/>
        </a:prstGeom>
        <a:solidFill>
          <a:schemeClr val="dk2">
            <a:hueOff val="0"/>
            <a:satOff val="0"/>
            <a:lumOff val="0"/>
            <a:alphaOff val="0"/>
          </a:schemeClr>
        </a:solidFill>
        <a:ln w="12700" cap="flat" cmpd="sng" algn="ctr">
          <a:solidFill>
            <a:schemeClr val="dk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0D6631DB-2C63-4DBF-B519-FE69A347728F}">
      <dsp:nvSpPr>
        <dsp:cNvPr id="0" name=""/>
        <dsp:cNvSpPr/>
      </dsp:nvSpPr>
      <dsp:spPr>
        <a:xfrm>
          <a:off x="0" y="2543704"/>
          <a:ext cx="6403994" cy="0"/>
        </a:xfrm>
        <a:prstGeom prst="line">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w="9525" cap="flat" cmpd="sng" algn="ctr">
          <a:solidFill>
            <a:schemeClr val="dk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AA2A93D7-B9D3-415B-86A9-7A7F79D6CBA1}">
      <dsp:nvSpPr>
        <dsp:cNvPr id="0" name=""/>
        <dsp:cNvSpPr/>
      </dsp:nvSpPr>
      <dsp:spPr>
        <a:xfrm>
          <a:off x="0" y="2543704"/>
          <a:ext cx="1280798" cy="127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True Negatives (TN) </a:t>
          </a:r>
        </a:p>
      </dsp:txBody>
      <dsp:txXfrm>
        <a:off x="0" y="2543704"/>
        <a:ext cx="1280798" cy="1271852"/>
      </dsp:txXfrm>
    </dsp:sp>
    <dsp:sp modelId="{FE3497BF-58DC-4608-A3F9-3F7A2E46F2AE}">
      <dsp:nvSpPr>
        <dsp:cNvPr id="0" name=""/>
        <dsp:cNvSpPr/>
      </dsp:nvSpPr>
      <dsp:spPr>
        <a:xfrm>
          <a:off x="1376858" y="2601459"/>
          <a:ext cx="5027135" cy="1155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a:t>The number of negative instances that the model correctly identifies.</a:t>
          </a:r>
        </a:p>
      </dsp:txBody>
      <dsp:txXfrm>
        <a:off x="1376858" y="2601459"/>
        <a:ext cx="5027135" cy="1155100"/>
      </dsp:txXfrm>
    </dsp:sp>
    <dsp:sp modelId="{1697AAB7-2A6A-420A-B060-CDF8B30B45E8}">
      <dsp:nvSpPr>
        <dsp:cNvPr id="0" name=""/>
        <dsp:cNvSpPr/>
      </dsp:nvSpPr>
      <dsp:spPr>
        <a:xfrm>
          <a:off x="1280798" y="3756559"/>
          <a:ext cx="5123195" cy="0"/>
        </a:xfrm>
        <a:prstGeom prst="line">
          <a:avLst/>
        </a:prstGeom>
        <a:solidFill>
          <a:schemeClr val="dk2">
            <a:hueOff val="0"/>
            <a:satOff val="0"/>
            <a:lumOff val="0"/>
            <a:alphaOff val="0"/>
          </a:schemeClr>
        </a:solidFill>
        <a:ln w="12700" cap="flat" cmpd="sng" algn="ctr">
          <a:solidFill>
            <a:schemeClr val="dk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72A69987-2F6B-41D1-B422-624C6F455D60}">
      <dsp:nvSpPr>
        <dsp:cNvPr id="0" name=""/>
        <dsp:cNvSpPr/>
      </dsp:nvSpPr>
      <dsp:spPr>
        <a:xfrm>
          <a:off x="0" y="3815556"/>
          <a:ext cx="6403994" cy="0"/>
        </a:xfrm>
        <a:prstGeom prst="line">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w="9525" cap="flat" cmpd="sng" algn="ctr">
          <a:solidFill>
            <a:schemeClr val="dk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D12AAEA5-300D-4DF1-8F0D-0838EADFD170}">
      <dsp:nvSpPr>
        <dsp:cNvPr id="0" name=""/>
        <dsp:cNvSpPr/>
      </dsp:nvSpPr>
      <dsp:spPr>
        <a:xfrm>
          <a:off x="0" y="3815556"/>
          <a:ext cx="1280798" cy="127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False Negatives (FN) </a:t>
          </a:r>
        </a:p>
      </dsp:txBody>
      <dsp:txXfrm>
        <a:off x="0" y="3815556"/>
        <a:ext cx="1280798" cy="1271852"/>
      </dsp:txXfrm>
    </dsp:sp>
    <dsp:sp modelId="{BCF55F95-A1A6-4E62-91BA-157515973B86}">
      <dsp:nvSpPr>
        <dsp:cNvPr id="0" name=""/>
        <dsp:cNvSpPr/>
      </dsp:nvSpPr>
      <dsp:spPr>
        <a:xfrm>
          <a:off x="1376858" y="3873311"/>
          <a:ext cx="5027135" cy="1155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a:t>The number of positive instances that the model incorrectly identifies as negative.</a:t>
          </a:r>
        </a:p>
      </dsp:txBody>
      <dsp:txXfrm>
        <a:off x="1376858" y="3873311"/>
        <a:ext cx="5027135" cy="1155100"/>
      </dsp:txXfrm>
    </dsp:sp>
    <dsp:sp modelId="{2E9CD372-5F0C-483C-B0FB-8895B6F377F5}">
      <dsp:nvSpPr>
        <dsp:cNvPr id="0" name=""/>
        <dsp:cNvSpPr/>
      </dsp:nvSpPr>
      <dsp:spPr>
        <a:xfrm>
          <a:off x="1280798" y="5028411"/>
          <a:ext cx="5123195" cy="0"/>
        </a:xfrm>
        <a:prstGeom prst="line">
          <a:avLst/>
        </a:prstGeom>
        <a:solidFill>
          <a:schemeClr val="dk2">
            <a:hueOff val="0"/>
            <a:satOff val="0"/>
            <a:lumOff val="0"/>
            <a:alphaOff val="0"/>
          </a:schemeClr>
        </a:solidFill>
        <a:ln w="12700" cap="flat" cmpd="sng" algn="ctr">
          <a:solidFill>
            <a:schemeClr val="dk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2032A3-891B-4351-945A-3FCAF498765B}">
      <dsp:nvSpPr>
        <dsp:cNvPr id="0" name=""/>
        <dsp:cNvSpPr/>
      </dsp:nvSpPr>
      <dsp:spPr>
        <a:xfrm>
          <a:off x="0" y="2484"/>
          <a:ext cx="6403994" cy="0"/>
        </a:xfrm>
        <a:prstGeom prst="line">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w="9525" cap="flat" cmpd="sng" algn="ctr">
          <a:solidFill>
            <a:schemeClr val="accent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2841DEA1-49E7-4924-9069-DF2B07E5E048}">
      <dsp:nvSpPr>
        <dsp:cNvPr id="0" name=""/>
        <dsp:cNvSpPr/>
      </dsp:nvSpPr>
      <dsp:spPr>
        <a:xfrm>
          <a:off x="0" y="2484"/>
          <a:ext cx="1280798"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Accuracy</a:t>
          </a:r>
        </a:p>
      </dsp:txBody>
      <dsp:txXfrm>
        <a:off x="0" y="2484"/>
        <a:ext cx="1280798" cy="1694146"/>
      </dsp:txXfrm>
    </dsp:sp>
    <dsp:sp modelId="{3EAC0BFB-384B-44C6-B873-86B93ACBFB9C}">
      <dsp:nvSpPr>
        <dsp:cNvPr id="0" name=""/>
        <dsp:cNvSpPr/>
      </dsp:nvSpPr>
      <dsp:spPr>
        <a:xfrm>
          <a:off x="1376858" y="28955"/>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It measures the percentage of correct predictions made by the model on the test dataset. </a:t>
          </a:r>
        </a:p>
      </dsp:txBody>
      <dsp:txXfrm>
        <a:off x="1376858" y="28955"/>
        <a:ext cx="5027135" cy="529420"/>
      </dsp:txXfrm>
    </dsp:sp>
    <dsp:sp modelId="{ACFFFABB-9722-42DF-997C-8D0B7C4AA7FA}">
      <dsp:nvSpPr>
        <dsp:cNvPr id="0" name=""/>
        <dsp:cNvSpPr/>
      </dsp:nvSpPr>
      <dsp:spPr>
        <a:xfrm>
          <a:off x="1280798" y="558376"/>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944EF6C0-5803-499D-98CA-3D12659F2808}">
      <dsp:nvSpPr>
        <dsp:cNvPr id="0" name=""/>
        <dsp:cNvSpPr/>
      </dsp:nvSpPr>
      <dsp:spPr>
        <a:xfrm>
          <a:off x="1376858" y="584847"/>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Accuracy = (Number of Correct Predictions) / (Total Number of Predictions)</a:t>
          </a:r>
        </a:p>
      </dsp:txBody>
      <dsp:txXfrm>
        <a:off x="1376858" y="584847"/>
        <a:ext cx="5027135" cy="529420"/>
      </dsp:txXfrm>
    </dsp:sp>
    <dsp:sp modelId="{CCA2D30F-943C-431A-B6DE-967076ABFC2E}">
      <dsp:nvSpPr>
        <dsp:cNvPr id="0" name=""/>
        <dsp:cNvSpPr/>
      </dsp:nvSpPr>
      <dsp:spPr>
        <a:xfrm>
          <a:off x="1280798" y="1114268"/>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438804CE-EE65-40C4-9CD7-EFD59CCFA2C6}">
      <dsp:nvSpPr>
        <dsp:cNvPr id="0" name=""/>
        <dsp:cNvSpPr/>
      </dsp:nvSpPr>
      <dsp:spPr>
        <a:xfrm>
          <a:off x="1376858" y="1140739"/>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It is calculated as (TP + TN) / (TP + FP + TN + FN)</a:t>
          </a:r>
        </a:p>
      </dsp:txBody>
      <dsp:txXfrm>
        <a:off x="1376858" y="1140739"/>
        <a:ext cx="5027135" cy="529420"/>
      </dsp:txXfrm>
    </dsp:sp>
    <dsp:sp modelId="{C3D10826-BF76-4833-959E-3274666C68E2}">
      <dsp:nvSpPr>
        <dsp:cNvPr id="0" name=""/>
        <dsp:cNvSpPr/>
      </dsp:nvSpPr>
      <dsp:spPr>
        <a:xfrm>
          <a:off x="1280798" y="1670159"/>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D2186898-6C2C-4C66-A7BD-7BAC61EA7A38}">
      <dsp:nvSpPr>
        <dsp:cNvPr id="0" name=""/>
        <dsp:cNvSpPr/>
      </dsp:nvSpPr>
      <dsp:spPr>
        <a:xfrm>
          <a:off x="0" y="1696631"/>
          <a:ext cx="6403994" cy="0"/>
        </a:xfrm>
        <a:prstGeom prst="line">
          <a:avLst/>
        </a:prstGeom>
        <a:gradFill rotWithShape="0">
          <a:gsLst>
            <a:gs pos="0">
              <a:schemeClr val="accent2">
                <a:hueOff val="509834"/>
                <a:satOff val="-1329"/>
                <a:lumOff val="3137"/>
                <a:alphaOff val="0"/>
                <a:tint val="96000"/>
                <a:satMod val="100000"/>
                <a:lumMod val="104000"/>
              </a:schemeClr>
            </a:gs>
            <a:gs pos="78000">
              <a:schemeClr val="accent2">
                <a:hueOff val="509834"/>
                <a:satOff val="-1329"/>
                <a:lumOff val="3137"/>
                <a:alphaOff val="0"/>
                <a:shade val="100000"/>
                <a:satMod val="110000"/>
                <a:lumMod val="100000"/>
              </a:schemeClr>
            </a:gs>
          </a:gsLst>
          <a:lin ang="5400000" scaled="0"/>
        </a:gradFill>
        <a:ln w="9525" cap="flat" cmpd="sng" algn="ctr">
          <a:solidFill>
            <a:schemeClr val="accent2">
              <a:hueOff val="509834"/>
              <a:satOff val="-1329"/>
              <a:lumOff val="3137"/>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0ED736C4-F6CB-430C-A76C-3408DE8D3F73}">
      <dsp:nvSpPr>
        <dsp:cNvPr id="0" name=""/>
        <dsp:cNvSpPr/>
      </dsp:nvSpPr>
      <dsp:spPr>
        <a:xfrm>
          <a:off x="0" y="1696631"/>
          <a:ext cx="1280798"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Precision </a:t>
          </a:r>
        </a:p>
      </dsp:txBody>
      <dsp:txXfrm>
        <a:off x="0" y="1696631"/>
        <a:ext cx="1280798" cy="1694146"/>
      </dsp:txXfrm>
    </dsp:sp>
    <dsp:sp modelId="{0F2BA3BD-E745-42DA-A691-1A96B39A3254}">
      <dsp:nvSpPr>
        <dsp:cNvPr id="0" name=""/>
        <dsp:cNvSpPr/>
      </dsp:nvSpPr>
      <dsp:spPr>
        <a:xfrm>
          <a:off x="1376858" y="1723102"/>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Precision measures the percentage of true positive predictions made by the model. </a:t>
          </a:r>
        </a:p>
      </dsp:txBody>
      <dsp:txXfrm>
        <a:off x="1376858" y="1723102"/>
        <a:ext cx="5027135" cy="529420"/>
      </dsp:txXfrm>
    </dsp:sp>
    <dsp:sp modelId="{E0AB2001-F0DA-4D15-B77C-64A417DDA6E6}">
      <dsp:nvSpPr>
        <dsp:cNvPr id="0" name=""/>
        <dsp:cNvSpPr/>
      </dsp:nvSpPr>
      <dsp:spPr>
        <a:xfrm>
          <a:off x="1280798" y="2252522"/>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D8B0AB69-FE3C-4FD8-8218-A3B74A62CF90}">
      <dsp:nvSpPr>
        <dsp:cNvPr id="0" name=""/>
        <dsp:cNvSpPr/>
      </dsp:nvSpPr>
      <dsp:spPr>
        <a:xfrm>
          <a:off x="1376858" y="2278994"/>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Precision = (True Positives) / (True Positives + False Positives)</a:t>
          </a:r>
        </a:p>
      </dsp:txBody>
      <dsp:txXfrm>
        <a:off x="1376858" y="2278994"/>
        <a:ext cx="5027135" cy="529420"/>
      </dsp:txXfrm>
    </dsp:sp>
    <dsp:sp modelId="{84CEE814-5990-4399-A30F-C2A95B24507B}">
      <dsp:nvSpPr>
        <dsp:cNvPr id="0" name=""/>
        <dsp:cNvSpPr/>
      </dsp:nvSpPr>
      <dsp:spPr>
        <a:xfrm>
          <a:off x="1280798" y="2808414"/>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CDC17E88-C7D1-4AD6-BC69-DA3CE71CF876}">
      <dsp:nvSpPr>
        <dsp:cNvPr id="0" name=""/>
        <dsp:cNvSpPr/>
      </dsp:nvSpPr>
      <dsp:spPr>
        <a:xfrm>
          <a:off x="1376858" y="2834886"/>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It is calculated as TP / (TP + FP)</a:t>
          </a:r>
        </a:p>
      </dsp:txBody>
      <dsp:txXfrm>
        <a:off x="1376858" y="2834886"/>
        <a:ext cx="5027135" cy="529420"/>
      </dsp:txXfrm>
    </dsp:sp>
    <dsp:sp modelId="{5264A8F4-A635-49AE-9329-135EC6207B8B}">
      <dsp:nvSpPr>
        <dsp:cNvPr id="0" name=""/>
        <dsp:cNvSpPr/>
      </dsp:nvSpPr>
      <dsp:spPr>
        <a:xfrm>
          <a:off x="1280798" y="3364306"/>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C9565DFB-9576-48E5-86AB-DD46C6711421}">
      <dsp:nvSpPr>
        <dsp:cNvPr id="0" name=""/>
        <dsp:cNvSpPr/>
      </dsp:nvSpPr>
      <dsp:spPr>
        <a:xfrm>
          <a:off x="0" y="3390777"/>
          <a:ext cx="6403994" cy="0"/>
        </a:xfrm>
        <a:prstGeom prst="line">
          <a:avLst/>
        </a:prstGeom>
        <a:gradFill rotWithShape="0">
          <a:gsLst>
            <a:gs pos="0">
              <a:schemeClr val="accent2">
                <a:hueOff val="1019668"/>
                <a:satOff val="-2658"/>
                <a:lumOff val="6274"/>
                <a:alphaOff val="0"/>
                <a:tint val="96000"/>
                <a:satMod val="100000"/>
                <a:lumMod val="104000"/>
              </a:schemeClr>
            </a:gs>
            <a:gs pos="78000">
              <a:schemeClr val="accent2">
                <a:hueOff val="1019668"/>
                <a:satOff val="-2658"/>
                <a:lumOff val="6274"/>
                <a:alphaOff val="0"/>
                <a:shade val="100000"/>
                <a:satMod val="110000"/>
                <a:lumMod val="100000"/>
              </a:schemeClr>
            </a:gs>
          </a:gsLst>
          <a:lin ang="5400000" scaled="0"/>
        </a:gradFill>
        <a:ln w="9525" cap="flat" cmpd="sng" algn="ctr">
          <a:solidFill>
            <a:schemeClr val="accent2">
              <a:hueOff val="1019668"/>
              <a:satOff val="-2658"/>
              <a:lumOff val="6274"/>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5C68B184-8D75-49D5-91F2-A3B21CEA390F}">
      <dsp:nvSpPr>
        <dsp:cNvPr id="0" name=""/>
        <dsp:cNvSpPr/>
      </dsp:nvSpPr>
      <dsp:spPr>
        <a:xfrm>
          <a:off x="0" y="3390777"/>
          <a:ext cx="1280798"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Recall</a:t>
          </a:r>
        </a:p>
      </dsp:txBody>
      <dsp:txXfrm>
        <a:off x="0" y="3390777"/>
        <a:ext cx="1280798" cy="1694146"/>
      </dsp:txXfrm>
    </dsp:sp>
    <dsp:sp modelId="{1CE8EF0C-329A-48D0-98A7-D9081E7EE8AB}">
      <dsp:nvSpPr>
        <dsp:cNvPr id="0" name=""/>
        <dsp:cNvSpPr/>
      </dsp:nvSpPr>
      <dsp:spPr>
        <a:xfrm>
          <a:off x="1376858" y="3417249"/>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Recall measures the percentage of actual positive instances that the model correctly identified. </a:t>
          </a:r>
        </a:p>
      </dsp:txBody>
      <dsp:txXfrm>
        <a:off x="1376858" y="3417249"/>
        <a:ext cx="5027135" cy="529420"/>
      </dsp:txXfrm>
    </dsp:sp>
    <dsp:sp modelId="{57EA736D-5617-4B79-9253-5EE65B704B3F}">
      <dsp:nvSpPr>
        <dsp:cNvPr id="0" name=""/>
        <dsp:cNvSpPr/>
      </dsp:nvSpPr>
      <dsp:spPr>
        <a:xfrm>
          <a:off x="1280798" y="3946669"/>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A323BB63-B1D5-43D5-9846-9CC17D99A071}">
      <dsp:nvSpPr>
        <dsp:cNvPr id="0" name=""/>
        <dsp:cNvSpPr/>
      </dsp:nvSpPr>
      <dsp:spPr>
        <a:xfrm>
          <a:off x="1376858" y="3973140"/>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Recall = (True Positives) / (True Positives + False Negatives)</a:t>
          </a:r>
        </a:p>
      </dsp:txBody>
      <dsp:txXfrm>
        <a:off x="1376858" y="3973140"/>
        <a:ext cx="5027135" cy="529420"/>
      </dsp:txXfrm>
    </dsp:sp>
    <dsp:sp modelId="{9953F98C-E156-4640-998E-FA663A4F8442}">
      <dsp:nvSpPr>
        <dsp:cNvPr id="0" name=""/>
        <dsp:cNvSpPr/>
      </dsp:nvSpPr>
      <dsp:spPr>
        <a:xfrm>
          <a:off x="1280798" y="4502561"/>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61B7A569-012B-4429-BF8D-55C49D4B55F3}">
      <dsp:nvSpPr>
        <dsp:cNvPr id="0" name=""/>
        <dsp:cNvSpPr/>
      </dsp:nvSpPr>
      <dsp:spPr>
        <a:xfrm>
          <a:off x="1376858" y="4529032"/>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It is calculated as TP / (TP + FN).</a:t>
          </a:r>
        </a:p>
      </dsp:txBody>
      <dsp:txXfrm>
        <a:off x="1376858" y="4529032"/>
        <a:ext cx="5027135" cy="529420"/>
      </dsp:txXfrm>
    </dsp:sp>
    <dsp:sp modelId="{7143C8BD-E649-41D6-9840-992BDADFBEB0}">
      <dsp:nvSpPr>
        <dsp:cNvPr id="0" name=""/>
        <dsp:cNvSpPr/>
      </dsp:nvSpPr>
      <dsp:spPr>
        <a:xfrm>
          <a:off x="1280798" y="5058453"/>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483895-DE41-4D99-9D8C-67EC809E702D}">
      <dsp:nvSpPr>
        <dsp:cNvPr id="0" name=""/>
        <dsp:cNvSpPr/>
      </dsp:nvSpPr>
      <dsp:spPr>
        <a:xfrm>
          <a:off x="0" y="2484"/>
          <a:ext cx="6403994" cy="0"/>
        </a:xfrm>
        <a:prstGeom prst="line">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w="9525" cap="flat" cmpd="sng" algn="ctr">
          <a:solidFill>
            <a:schemeClr val="accent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08170E25-CBC8-451A-9390-1E330A3CD07B}">
      <dsp:nvSpPr>
        <dsp:cNvPr id="0" name=""/>
        <dsp:cNvSpPr/>
      </dsp:nvSpPr>
      <dsp:spPr>
        <a:xfrm>
          <a:off x="0" y="2484"/>
          <a:ext cx="1280798"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F1 Score </a:t>
          </a:r>
        </a:p>
      </dsp:txBody>
      <dsp:txXfrm>
        <a:off x="0" y="2484"/>
        <a:ext cx="1280798" cy="1694146"/>
      </dsp:txXfrm>
    </dsp:sp>
    <dsp:sp modelId="{C4910D30-8557-45B9-B269-C8E1890248BD}">
      <dsp:nvSpPr>
        <dsp:cNvPr id="0" name=""/>
        <dsp:cNvSpPr/>
      </dsp:nvSpPr>
      <dsp:spPr>
        <a:xfrm>
          <a:off x="1376858" y="41859"/>
          <a:ext cx="5027135" cy="7875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The F1 score is a combination of precision and recall that is used to measure the overall performance of the model.</a:t>
          </a:r>
        </a:p>
      </dsp:txBody>
      <dsp:txXfrm>
        <a:off x="1376858" y="41859"/>
        <a:ext cx="5027135" cy="787513"/>
      </dsp:txXfrm>
    </dsp:sp>
    <dsp:sp modelId="{A1FABC39-CF19-4902-AEC3-4FE5B29E85E2}">
      <dsp:nvSpPr>
        <dsp:cNvPr id="0" name=""/>
        <dsp:cNvSpPr/>
      </dsp:nvSpPr>
      <dsp:spPr>
        <a:xfrm>
          <a:off x="1280798" y="829373"/>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640DEB01-ED31-43C4-B359-8E2480504494}">
      <dsp:nvSpPr>
        <dsp:cNvPr id="0" name=""/>
        <dsp:cNvSpPr/>
      </dsp:nvSpPr>
      <dsp:spPr>
        <a:xfrm>
          <a:off x="1376858" y="868749"/>
          <a:ext cx="5027135" cy="7875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It is calculated as: F1 Score = 2 * ((Precision * Recall) / (Precision + Recall))</a:t>
          </a:r>
        </a:p>
      </dsp:txBody>
      <dsp:txXfrm>
        <a:off x="1376858" y="868749"/>
        <a:ext cx="5027135" cy="787513"/>
      </dsp:txXfrm>
    </dsp:sp>
    <dsp:sp modelId="{B0F6F57B-4422-41E9-AFF6-AB542FC9631C}">
      <dsp:nvSpPr>
        <dsp:cNvPr id="0" name=""/>
        <dsp:cNvSpPr/>
      </dsp:nvSpPr>
      <dsp:spPr>
        <a:xfrm>
          <a:off x="1280798" y="1656262"/>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92C9B353-9F5C-45C6-A0B5-4DB99272162D}">
      <dsp:nvSpPr>
        <dsp:cNvPr id="0" name=""/>
        <dsp:cNvSpPr/>
      </dsp:nvSpPr>
      <dsp:spPr>
        <a:xfrm>
          <a:off x="0" y="1696631"/>
          <a:ext cx="6403994" cy="0"/>
        </a:xfrm>
        <a:prstGeom prst="line">
          <a:avLst/>
        </a:prstGeom>
        <a:gradFill rotWithShape="0">
          <a:gsLst>
            <a:gs pos="0">
              <a:schemeClr val="accent2">
                <a:hueOff val="509834"/>
                <a:satOff val="-1329"/>
                <a:lumOff val="3137"/>
                <a:alphaOff val="0"/>
                <a:tint val="96000"/>
                <a:satMod val="100000"/>
                <a:lumMod val="104000"/>
              </a:schemeClr>
            </a:gs>
            <a:gs pos="78000">
              <a:schemeClr val="accent2">
                <a:hueOff val="509834"/>
                <a:satOff val="-1329"/>
                <a:lumOff val="3137"/>
                <a:alphaOff val="0"/>
                <a:shade val="100000"/>
                <a:satMod val="110000"/>
                <a:lumMod val="100000"/>
              </a:schemeClr>
            </a:gs>
          </a:gsLst>
          <a:lin ang="5400000" scaled="0"/>
        </a:gradFill>
        <a:ln w="9525" cap="flat" cmpd="sng" algn="ctr">
          <a:solidFill>
            <a:schemeClr val="accent2">
              <a:hueOff val="509834"/>
              <a:satOff val="-1329"/>
              <a:lumOff val="3137"/>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104630D0-2B76-454C-9EB5-686DA1E173B8}">
      <dsp:nvSpPr>
        <dsp:cNvPr id="0" name=""/>
        <dsp:cNvSpPr/>
      </dsp:nvSpPr>
      <dsp:spPr>
        <a:xfrm>
          <a:off x="0" y="1696631"/>
          <a:ext cx="1280798"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Mean Squared Error (MSE)</a:t>
          </a:r>
        </a:p>
      </dsp:txBody>
      <dsp:txXfrm>
        <a:off x="0" y="1696631"/>
        <a:ext cx="1280798" cy="1694146"/>
      </dsp:txXfrm>
    </dsp:sp>
    <dsp:sp modelId="{EF6508AE-6B78-442C-B313-2CAF45C8D5FB}">
      <dsp:nvSpPr>
        <dsp:cNvPr id="0" name=""/>
        <dsp:cNvSpPr/>
      </dsp:nvSpPr>
      <dsp:spPr>
        <a:xfrm>
          <a:off x="1376858" y="1723102"/>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MSE is a metric used for measuring the performance of regression models. </a:t>
          </a:r>
        </a:p>
      </dsp:txBody>
      <dsp:txXfrm>
        <a:off x="1376858" y="1723102"/>
        <a:ext cx="5027135" cy="529420"/>
      </dsp:txXfrm>
    </dsp:sp>
    <dsp:sp modelId="{AF2CE808-88A1-4A2A-9208-3F507BCB7E18}">
      <dsp:nvSpPr>
        <dsp:cNvPr id="0" name=""/>
        <dsp:cNvSpPr/>
      </dsp:nvSpPr>
      <dsp:spPr>
        <a:xfrm>
          <a:off x="1280798" y="2252522"/>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EA579440-D390-4F38-AEAB-8062E299B651}">
      <dsp:nvSpPr>
        <dsp:cNvPr id="0" name=""/>
        <dsp:cNvSpPr/>
      </dsp:nvSpPr>
      <dsp:spPr>
        <a:xfrm>
          <a:off x="1376858" y="2278994"/>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It calculates the average of the squared differences between the predicted values and the actual values. </a:t>
          </a:r>
        </a:p>
      </dsp:txBody>
      <dsp:txXfrm>
        <a:off x="1376858" y="2278994"/>
        <a:ext cx="5027135" cy="529420"/>
      </dsp:txXfrm>
    </dsp:sp>
    <dsp:sp modelId="{8EFE99C1-BAA8-4B07-8C16-86E4C10B4853}">
      <dsp:nvSpPr>
        <dsp:cNvPr id="0" name=""/>
        <dsp:cNvSpPr/>
      </dsp:nvSpPr>
      <dsp:spPr>
        <a:xfrm>
          <a:off x="1280798" y="2808414"/>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E5A80FA0-B3CA-4F2A-A670-75933CB41F26}">
      <dsp:nvSpPr>
        <dsp:cNvPr id="0" name=""/>
        <dsp:cNvSpPr/>
      </dsp:nvSpPr>
      <dsp:spPr>
        <a:xfrm>
          <a:off x="1376858" y="2834886"/>
          <a:ext cx="5027135" cy="529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It is calculated as MSE = (1/n) * Sum[(Predicted Value - Actual Value)^2]</a:t>
          </a:r>
        </a:p>
      </dsp:txBody>
      <dsp:txXfrm>
        <a:off x="1376858" y="2834886"/>
        <a:ext cx="5027135" cy="529420"/>
      </dsp:txXfrm>
    </dsp:sp>
    <dsp:sp modelId="{50EACD1A-F87D-477B-843F-B5BCA17062FC}">
      <dsp:nvSpPr>
        <dsp:cNvPr id="0" name=""/>
        <dsp:cNvSpPr/>
      </dsp:nvSpPr>
      <dsp:spPr>
        <a:xfrm>
          <a:off x="1280798" y="3364306"/>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4D2106EE-8428-4A87-914E-E27201074457}">
      <dsp:nvSpPr>
        <dsp:cNvPr id="0" name=""/>
        <dsp:cNvSpPr/>
      </dsp:nvSpPr>
      <dsp:spPr>
        <a:xfrm>
          <a:off x="0" y="3390777"/>
          <a:ext cx="6403994" cy="0"/>
        </a:xfrm>
        <a:prstGeom prst="line">
          <a:avLst/>
        </a:prstGeom>
        <a:gradFill rotWithShape="0">
          <a:gsLst>
            <a:gs pos="0">
              <a:schemeClr val="accent2">
                <a:hueOff val="1019668"/>
                <a:satOff val="-2658"/>
                <a:lumOff val="6274"/>
                <a:alphaOff val="0"/>
                <a:tint val="96000"/>
                <a:satMod val="100000"/>
                <a:lumMod val="104000"/>
              </a:schemeClr>
            </a:gs>
            <a:gs pos="78000">
              <a:schemeClr val="accent2">
                <a:hueOff val="1019668"/>
                <a:satOff val="-2658"/>
                <a:lumOff val="6274"/>
                <a:alphaOff val="0"/>
                <a:shade val="100000"/>
                <a:satMod val="110000"/>
                <a:lumMod val="100000"/>
              </a:schemeClr>
            </a:gs>
          </a:gsLst>
          <a:lin ang="5400000" scaled="0"/>
        </a:gradFill>
        <a:ln w="9525" cap="flat" cmpd="sng" algn="ctr">
          <a:solidFill>
            <a:schemeClr val="accent2">
              <a:hueOff val="1019668"/>
              <a:satOff val="-2658"/>
              <a:lumOff val="6274"/>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5A3E9BF4-C68C-431F-BB76-ECE60DA14C2B}">
      <dsp:nvSpPr>
        <dsp:cNvPr id="0" name=""/>
        <dsp:cNvSpPr/>
      </dsp:nvSpPr>
      <dsp:spPr>
        <a:xfrm>
          <a:off x="0" y="3390777"/>
          <a:ext cx="1280798"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Mean Absolute Error (MAE)</a:t>
          </a:r>
        </a:p>
      </dsp:txBody>
      <dsp:txXfrm>
        <a:off x="0" y="3390777"/>
        <a:ext cx="1280798" cy="1694146"/>
      </dsp:txXfrm>
    </dsp:sp>
    <dsp:sp modelId="{79B81F1B-7678-41C1-B10F-7AC9145FDADD}">
      <dsp:nvSpPr>
        <dsp:cNvPr id="0" name=""/>
        <dsp:cNvSpPr/>
      </dsp:nvSpPr>
      <dsp:spPr>
        <a:xfrm>
          <a:off x="1376858" y="3430153"/>
          <a:ext cx="5027135" cy="7875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 common metric used in regression problems. </a:t>
          </a:r>
        </a:p>
      </dsp:txBody>
      <dsp:txXfrm>
        <a:off x="1376858" y="3430153"/>
        <a:ext cx="5027135" cy="787513"/>
      </dsp:txXfrm>
    </dsp:sp>
    <dsp:sp modelId="{55EB4B7A-22B3-450B-BED6-529FE86CEAEE}">
      <dsp:nvSpPr>
        <dsp:cNvPr id="0" name=""/>
        <dsp:cNvSpPr/>
      </dsp:nvSpPr>
      <dsp:spPr>
        <a:xfrm>
          <a:off x="1280798" y="4217667"/>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AD999C42-177F-4D86-939F-C89B58CEF642}">
      <dsp:nvSpPr>
        <dsp:cNvPr id="0" name=""/>
        <dsp:cNvSpPr/>
      </dsp:nvSpPr>
      <dsp:spPr>
        <a:xfrm>
          <a:off x="1376858" y="4257042"/>
          <a:ext cx="5027135" cy="7875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It measures the average absolute difference between the predicted and actual values of the target variable.</a:t>
          </a:r>
        </a:p>
      </dsp:txBody>
      <dsp:txXfrm>
        <a:off x="1376858" y="4257042"/>
        <a:ext cx="5027135" cy="787513"/>
      </dsp:txXfrm>
    </dsp:sp>
    <dsp:sp modelId="{BCF43EFE-B20A-4F7B-864A-9AA6C7F2CD7C}">
      <dsp:nvSpPr>
        <dsp:cNvPr id="0" name=""/>
        <dsp:cNvSpPr/>
      </dsp:nvSpPr>
      <dsp:spPr>
        <a:xfrm>
          <a:off x="1280798" y="5044556"/>
          <a:ext cx="5123195"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BAC975-DB44-4D53-A157-98501C51EE10}">
      <dsp:nvSpPr>
        <dsp:cNvPr id="0" name=""/>
        <dsp:cNvSpPr/>
      </dsp:nvSpPr>
      <dsp:spPr>
        <a:xfrm>
          <a:off x="721371" y="0"/>
          <a:ext cx="1509048" cy="13461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C82562F-1945-4B63-BE93-58D98E684A4B}">
      <dsp:nvSpPr>
        <dsp:cNvPr id="0" name=""/>
        <dsp:cNvSpPr/>
      </dsp:nvSpPr>
      <dsp:spPr>
        <a:xfrm>
          <a:off x="721371" y="1481378"/>
          <a:ext cx="4311566" cy="5769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defRPr b="1"/>
          </a:pPr>
          <a:r>
            <a:rPr lang="en-US" sz="1400" kern="1200" dirty="0"/>
            <a:t>Types of uninformed search algorithms </a:t>
          </a:r>
        </a:p>
      </dsp:txBody>
      <dsp:txXfrm>
        <a:off x="721371" y="1481378"/>
        <a:ext cx="4311566" cy="576903"/>
      </dsp:txXfrm>
    </dsp:sp>
    <dsp:sp modelId="{40847CF8-12BA-4999-B3F9-1E29278C5492}">
      <dsp:nvSpPr>
        <dsp:cNvPr id="0" name=""/>
        <dsp:cNvSpPr/>
      </dsp:nvSpPr>
      <dsp:spPr>
        <a:xfrm>
          <a:off x="772247" y="1752033"/>
          <a:ext cx="4311566" cy="1408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Breadth First Search (BFS)</a:t>
          </a:r>
        </a:p>
        <a:p>
          <a:pPr marL="0" lvl="0" indent="0" algn="l" defTabSz="622300">
            <a:lnSpc>
              <a:spcPct val="90000"/>
            </a:lnSpc>
            <a:spcBef>
              <a:spcPct val="0"/>
            </a:spcBef>
            <a:spcAft>
              <a:spcPct val="35000"/>
            </a:spcAft>
            <a:buNone/>
          </a:pPr>
          <a:r>
            <a:rPr lang="en-US" sz="1400" kern="1200" dirty="0"/>
            <a:t>Uniform Cost Search (UCS)</a:t>
          </a:r>
        </a:p>
        <a:p>
          <a:pPr marL="0" lvl="0" indent="0" algn="l" defTabSz="622300">
            <a:lnSpc>
              <a:spcPct val="90000"/>
            </a:lnSpc>
            <a:spcBef>
              <a:spcPct val="0"/>
            </a:spcBef>
            <a:spcAft>
              <a:spcPct val="35000"/>
            </a:spcAft>
            <a:buNone/>
          </a:pPr>
          <a:r>
            <a:rPr lang="en-US" sz="1400" kern="1200" dirty="0"/>
            <a:t>Depth First Search (DFS)</a:t>
          </a:r>
        </a:p>
        <a:p>
          <a:pPr marL="0" lvl="0" indent="0" algn="l" defTabSz="622300">
            <a:lnSpc>
              <a:spcPct val="90000"/>
            </a:lnSpc>
            <a:spcBef>
              <a:spcPct val="0"/>
            </a:spcBef>
            <a:spcAft>
              <a:spcPct val="35000"/>
            </a:spcAft>
            <a:buNone/>
          </a:pPr>
          <a:r>
            <a:rPr lang="en-US" sz="1400" kern="1200" dirty="0"/>
            <a:t>Depth Limited Search (DLS)</a:t>
          </a:r>
        </a:p>
        <a:p>
          <a:pPr marL="0" lvl="0" indent="0" algn="l" defTabSz="622300">
            <a:lnSpc>
              <a:spcPct val="90000"/>
            </a:lnSpc>
            <a:spcBef>
              <a:spcPct val="0"/>
            </a:spcBef>
            <a:spcAft>
              <a:spcPct val="35000"/>
            </a:spcAft>
            <a:buNone/>
          </a:pPr>
          <a:r>
            <a:rPr lang="en-US" sz="1400" kern="1200" dirty="0"/>
            <a:t>Iterative Deepening Search (IDS)</a:t>
          </a:r>
        </a:p>
        <a:p>
          <a:pPr marL="0" lvl="0" indent="0" algn="l" defTabSz="622300">
            <a:lnSpc>
              <a:spcPct val="90000"/>
            </a:lnSpc>
            <a:spcBef>
              <a:spcPct val="0"/>
            </a:spcBef>
            <a:spcAft>
              <a:spcPct val="35000"/>
            </a:spcAft>
            <a:buNone/>
          </a:pPr>
          <a:r>
            <a:rPr lang="en-US" sz="1400" kern="1200" dirty="0"/>
            <a:t>Bi-directional Search</a:t>
          </a:r>
        </a:p>
      </dsp:txBody>
      <dsp:txXfrm>
        <a:off x="772247" y="1752033"/>
        <a:ext cx="4311566" cy="1408863"/>
      </dsp:txXfrm>
    </dsp:sp>
    <dsp:sp modelId="{CB4AB0BF-B1F7-4D69-96B5-A30E1D436EB4}">
      <dsp:nvSpPr>
        <dsp:cNvPr id="0" name=""/>
        <dsp:cNvSpPr/>
      </dsp:nvSpPr>
      <dsp:spPr>
        <a:xfrm>
          <a:off x="5787462" y="0"/>
          <a:ext cx="1509048" cy="13461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9EE4096-9BA4-4CD8-B19F-B45926EA9766}">
      <dsp:nvSpPr>
        <dsp:cNvPr id="0" name=""/>
        <dsp:cNvSpPr/>
      </dsp:nvSpPr>
      <dsp:spPr>
        <a:xfrm>
          <a:off x="5787462" y="1481378"/>
          <a:ext cx="4311566" cy="5769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defRPr b="1"/>
          </a:pPr>
          <a:r>
            <a:rPr lang="en-US" sz="1400" b="1" i="1" kern="1200" dirty="0"/>
            <a:t>Groups should discuss these points as described in Chapter 3 of the reference book = Group Assignment. 2</a:t>
          </a:r>
          <a:endParaRPr lang="en-US" sz="1400" kern="1200" dirty="0"/>
        </a:p>
      </dsp:txBody>
      <dsp:txXfrm>
        <a:off x="5787462" y="1481378"/>
        <a:ext cx="4311566" cy="576903"/>
      </dsp:txXfrm>
    </dsp:sp>
    <dsp:sp modelId="{1A44C858-B4D4-4322-A88B-866EF9544F5C}">
      <dsp:nvSpPr>
        <dsp:cNvPr id="0" name=""/>
        <dsp:cNvSpPr/>
      </dsp:nvSpPr>
      <dsp:spPr>
        <a:xfrm>
          <a:off x="5787462" y="2121198"/>
          <a:ext cx="4311566" cy="1408863"/>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F0F294-406A-4181-B9A7-E76038C1371F}">
      <dsp:nvSpPr>
        <dsp:cNvPr id="0" name=""/>
        <dsp:cNvSpPr/>
      </dsp:nvSpPr>
      <dsp:spPr>
        <a:xfrm>
          <a:off x="18320" y="5565"/>
          <a:ext cx="834102" cy="83410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B60800F-F697-460D-AB22-8554E4F3F181}">
      <dsp:nvSpPr>
        <dsp:cNvPr id="0" name=""/>
        <dsp:cNvSpPr/>
      </dsp:nvSpPr>
      <dsp:spPr>
        <a:xfrm>
          <a:off x="18320" y="991090"/>
          <a:ext cx="2383151" cy="17443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dirty="0"/>
            <a:t>Informed Search is a type of search algorithm used in machine learning that involves using problem-specific knowledge or heuristics to guide the search towards the goal state. </a:t>
          </a:r>
        </a:p>
      </dsp:txBody>
      <dsp:txXfrm>
        <a:off x="18320" y="991090"/>
        <a:ext cx="2383151" cy="1744382"/>
      </dsp:txXfrm>
    </dsp:sp>
    <dsp:sp modelId="{790CEEF4-8A96-40C6-908A-6768FCF36E31}">
      <dsp:nvSpPr>
        <dsp:cNvPr id="0" name=""/>
        <dsp:cNvSpPr/>
      </dsp:nvSpPr>
      <dsp:spPr>
        <a:xfrm>
          <a:off x="18320" y="2805902"/>
          <a:ext cx="2383151" cy="718593"/>
        </a:xfrm>
        <a:prstGeom prst="rect">
          <a:avLst/>
        </a:prstGeom>
        <a:noFill/>
        <a:ln>
          <a:noFill/>
        </a:ln>
        <a:effectLst/>
      </dsp:spPr>
      <dsp:style>
        <a:lnRef idx="0">
          <a:scrgbClr r="0" g="0" b="0"/>
        </a:lnRef>
        <a:fillRef idx="0">
          <a:scrgbClr r="0" g="0" b="0"/>
        </a:fillRef>
        <a:effectRef idx="0">
          <a:scrgbClr r="0" g="0" b="0"/>
        </a:effectRef>
        <a:fontRef idx="minor"/>
      </dsp:style>
    </dsp:sp>
    <dsp:sp modelId="{13F733F8-EC73-43F3-9B07-2343606EA554}">
      <dsp:nvSpPr>
        <dsp:cNvPr id="0" name=""/>
        <dsp:cNvSpPr/>
      </dsp:nvSpPr>
      <dsp:spPr>
        <a:xfrm>
          <a:off x="2818523" y="5565"/>
          <a:ext cx="834102" cy="83410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C781CBA-4A97-4951-9783-935534EAB152}">
      <dsp:nvSpPr>
        <dsp:cNvPr id="0" name=""/>
        <dsp:cNvSpPr/>
      </dsp:nvSpPr>
      <dsp:spPr>
        <a:xfrm>
          <a:off x="2818523" y="991090"/>
          <a:ext cx="2383151" cy="17443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dirty="0"/>
            <a:t>The heuristic function provides an estimate of the distance or cost from the current state to the goal state, allowing the algorithm to prioritize the search and explore more promising paths.</a:t>
          </a:r>
        </a:p>
      </dsp:txBody>
      <dsp:txXfrm>
        <a:off x="2818523" y="991090"/>
        <a:ext cx="2383151" cy="1744382"/>
      </dsp:txXfrm>
    </dsp:sp>
    <dsp:sp modelId="{E9F99CD4-EE45-4FAF-BE5B-293159CDF348}">
      <dsp:nvSpPr>
        <dsp:cNvPr id="0" name=""/>
        <dsp:cNvSpPr/>
      </dsp:nvSpPr>
      <dsp:spPr>
        <a:xfrm>
          <a:off x="2818523" y="2805902"/>
          <a:ext cx="2383151" cy="718593"/>
        </a:xfrm>
        <a:prstGeom prst="rect">
          <a:avLst/>
        </a:prstGeom>
        <a:noFill/>
        <a:ln>
          <a:noFill/>
        </a:ln>
        <a:effectLst/>
      </dsp:spPr>
      <dsp:style>
        <a:lnRef idx="0">
          <a:scrgbClr r="0" g="0" b="0"/>
        </a:lnRef>
        <a:fillRef idx="0">
          <a:scrgbClr r="0" g="0" b="0"/>
        </a:fillRef>
        <a:effectRef idx="0">
          <a:scrgbClr r="0" g="0" b="0"/>
        </a:effectRef>
        <a:fontRef idx="minor"/>
      </dsp:style>
    </dsp:sp>
    <dsp:sp modelId="{51385CBC-1E5E-425E-8D97-5AF86F503C7D}">
      <dsp:nvSpPr>
        <dsp:cNvPr id="0" name=""/>
        <dsp:cNvSpPr/>
      </dsp:nvSpPr>
      <dsp:spPr>
        <a:xfrm>
          <a:off x="5618725" y="5565"/>
          <a:ext cx="834102" cy="83410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DB539EF-3DF7-4D76-BE09-220FCC2EA44A}">
      <dsp:nvSpPr>
        <dsp:cNvPr id="0" name=""/>
        <dsp:cNvSpPr/>
      </dsp:nvSpPr>
      <dsp:spPr>
        <a:xfrm>
          <a:off x="5618725" y="991090"/>
          <a:ext cx="2383151" cy="17443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In machine learning, heuristic search is used to optimize various algorithms such as decision trees, neural networks, and reinforcement learning.</a:t>
          </a:r>
        </a:p>
      </dsp:txBody>
      <dsp:txXfrm>
        <a:off x="5618725" y="991090"/>
        <a:ext cx="2383151" cy="1744382"/>
      </dsp:txXfrm>
    </dsp:sp>
    <dsp:sp modelId="{86C48F9C-A6ED-457B-B5E3-5638B545CDD2}">
      <dsp:nvSpPr>
        <dsp:cNvPr id="0" name=""/>
        <dsp:cNvSpPr/>
      </dsp:nvSpPr>
      <dsp:spPr>
        <a:xfrm>
          <a:off x="5618725" y="2805902"/>
          <a:ext cx="2383151" cy="718593"/>
        </a:xfrm>
        <a:prstGeom prst="rect">
          <a:avLst/>
        </a:prstGeom>
        <a:noFill/>
        <a:ln>
          <a:noFill/>
        </a:ln>
        <a:effectLst/>
      </dsp:spPr>
      <dsp:style>
        <a:lnRef idx="0">
          <a:scrgbClr r="0" g="0" b="0"/>
        </a:lnRef>
        <a:fillRef idx="0">
          <a:scrgbClr r="0" g="0" b="0"/>
        </a:fillRef>
        <a:effectRef idx="0">
          <a:scrgbClr r="0" g="0" b="0"/>
        </a:effectRef>
        <a:fontRef idx="minor"/>
      </dsp:style>
    </dsp:sp>
    <dsp:sp modelId="{E1871850-E4B6-46B1-A410-8C96FC323610}">
      <dsp:nvSpPr>
        <dsp:cNvPr id="0" name=""/>
        <dsp:cNvSpPr/>
      </dsp:nvSpPr>
      <dsp:spPr>
        <a:xfrm>
          <a:off x="8418928" y="-185817"/>
          <a:ext cx="834102" cy="83410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107D167-75EA-493A-8484-FB9574047F12}">
      <dsp:nvSpPr>
        <dsp:cNvPr id="0" name=""/>
        <dsp:cNvSpPr/>
      </dsp:nvSpPr>
      <dsp:spPr>
        <a:xfrm>
          <a:off x="8418928" y="799707"/>
          <a:ext cx="2383151" cy="17443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Heuristic search algorithms are widely used in many applications, such as </a:t>
          </a:r>
        </a:p>
      </dsp:txBody>
      <dsp:txXfrm>
        <a:off x="8418928" y="799707"/>
        <a:ext cx="2383151" cy="1744382"/>
      </dsp:txXfrm>
    </dsp:sp>
    <dsp:sp modelId="{059C5581-E247-4365-8ACE-A9C64C2C3BF5}">
      <dsp:nvSpPr>
        <dsp:cNvPr id="0" name=""/>
        <dsp:cNvSpPr/>
      </dsp:nvSpPr>
      <dsp:spPr>
        <a:xfrm>
          <a:off x="8287044" y="1617485"/>
          <a:ext cx="2383151" cy="14841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Font typeface="Arial" panose="020B0604020202020204" pitchFamily="34" charset="0"/>
            <a:buNone/>
          </a:pPr>
          <a:r>
            <a:rPr lang="en-US" sz="1400" kern="1200" dirty="0"/>
            <a:t>Route planning, </a:t>
          </a:r>
        </a:p>
        <a:p>
          <a:pPr marL="0" lvl="0" indent="0" algn="l" defTabSz="622300">
            <a:lnSpc>
              <a:spcPct val="100000"/>
            </a:lnSpc>
            <a:spcBef>
              <a:spcPct val="0"/>
            </a:spcBef>
            <a:spcAft>
              <a:spcPct val="35000"/>
            </a:spcAft>
            <a:buFont typeface="Arial" panose="020B0604020202020204" pitchFamily="34" charset="0"/>
            <a:buNone/>
          </a:pPr>
          <a:r>
            <a:rPr lang="en-US" sz="1400" kern="1200" dirty="0"/>
            <a:t>Game playing, and </a:t>
          </a:r>
        </a:p>
        <a:p>
          <a:pPr marL="0" lvl="0" indent="0" algn="l" defTabSz="622300">
            <a:lnSpc>
              <a:spcPct val="100000"/>
            </a:lnSpc>
            <a:spcBef>
              <a:spcPct val="0"/>
            </a:spcBef>
            <a:spcAft>
              <a:spcPct val="35000"/>
            </a:spcAft>
            <a:buFont typeface="Arial" panose="020B0604020202020204" pitchFamily="34" charset="0"/>
            <a:buNone/>
          </a:pPr>
          <a:r>
            <a:rPr lang="en-US" sz="1400" kern="1200" dirty="0"/>
            <a:t>Natural language processing. </a:t>
          </a:r>
        </a:p>
      </dsp:txBody>
      <dsp:txXfrm>
        <a:off x="8287044" y="1617485"/>
        <a:ext cx="2383151" cy="148412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1F1BD3-C6C5-4654-8D84-7CB317073FEB}">
      <dsp:nvSpPr>
        <dsp:cNvPr id="0" name=""/>
        <dsp:cNvSpPr/>
      </dsp:nvSpPr>
      <dsp:spPr>
        <a:xfrm>
          <a:off x="721371" y="0"/>
          <a:ext cx="1509048" cy="12907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D68FF93-6C21-4898-B21E-F09C90701F45}">
      <dsp:nvSpPr>
        <dsp:cNvPr id="0" name=""/>
        <dsp:cNvSpPr/>
      </dsp:nvSpPr>
      <dsp:spPr>
        <a:xfrm>
          <a:off x="721371" y="1430286"/>
          <a:ext cx="4311566" cy="5710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The common types of heuristic search in ML are:</a:t>
          </a:r>
        </a:p>
      </dsp:txBody>
      <dsp:txXfrm>
        <a:off x="721371" y="1430286"/>
        <a:ext cx="4311566" cy="571028"/>
      </dsp:txXfrm>
    </dsp:sp>
    <dsp:sp modelId="{8C1DB67D-01D3-424B-B778-17800AB17E87}">
      <dsp:nvSpPr>
        <dsp:cNvPr id="0" name=""/>
        <dsp:cNvSpPr/>
      </dsp:nvSpPr>
      <dsp:spPr>
        <a:xfrm>
          <a:off x="822994" y="1811479"/>
          <a:ext cx="4311566" cy="17309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US" sz="1400" kern="1200" dirty="0"/>
            <a:t>Best-first search </a:t>
          </a:r>
        </a:p>
        <a:p>
          <a:pPr marL="0" lvl="0" indent="0" algn="l" defTabSz="622300">
            <a:lnSpc>
              <a:spcPct val="100000"/>
            </a:lnSpc>
            <a:spcBef>
              <a:spcPct val="0"/>
            </a:spcBef>
            <a:spcAft>
              <a:spcPct val="35000"/>
            </a:spcAft>
            <a:buNone/>
          </a:pPr>
          <a:r>
            <a:rPr lang="en-US" sz="1400" kern="1200" dirty="0"/>
            <a:t>Hill climbing </a:t>
          </a:r>
        </a:p>
        <a:p>
          <a:pPr marL="0" lvl="0" indent="0" algn="l" defTabSz="622300">
            <a:lnSpc>
              <a:spcPct val="100000"/>
            </a:lnSpc>
            <a:spcBef>
              <a:spcPct val="0"/>
            </a:spcBef>
            <a:spcAft>
              <a:spcPct val="35000"/>
            </a:spcAft>
            <a:buNone/>
          </a:pPr>
          <a:r>
            <a:rPr lang="en-US" sz="1400" kern="1200" dirty="0"/>
            <a:t>Beam search </a:t>
          </a:r>
        </a:p>
        <a:p>
          <a:pPr marL="0" lvl="0" indent="0" algn="l" defTabSz="622300">
            <a:lnSpc>
              <a:spcPct val="100000"/>
            </a:lnSpc>
            <a:spcBef>
              <a:spcPct val="0"/>
            </a:spcBef>
            <a:spcAft>
              <a:spcPct val="35000"/>
            </a:spcAft>
            <a:buNone/>
          </a:pPr>
          <a:r>
            <a:rPr lang="en-US" sz="1400" kern="1200" dirty="0"/>
            <a:t>Simulated annealing </a:t>
          </a:r>
        </a:p>
        <a:p>
          <a:pPr marL="0" lvl="0" indent="0" algn="l" defTabSz="622300">
            <a:lnSpc>
              <a:spcPct val="100000"/>
            </a:lnSpc>
            <a:spcBef>
              <a:spcPct val="0"/>
            </a:spcBef>
            <a:spcAft>
              <a:spcPct val="35000"/>
            </a:spcAft>
            <a:buNone/>
          </a:pPr>
          <a:r>
            <a:rPr lang="en-US" sz="1400" kern="1200" dirty="0"/>
            <a:t>Genetic algorithms</a:t>
          </a:r>
        </a:p>
        <a:p>
          <a:pPr marL="0" lvl="0" indent="0" algn="l" defTabSz="622300">
            <a:lnSpc>
              <a:spcPct val="100000"/>
            </a:lnSpc>
            <a:spcBef>
              <a:spcPct val="0"/>
            </a:spcBef>
            <a:spcAft>
              <a:spcPct val="35000"/>
            </a:spcAft>
            <a:buNone/>
          </a:pPr>
          <a:r>
            <a:rPr lang="en-US" sz="1400" kern="1200" dirty="0"/>
            <a:t>Tabu Search </a:t>
          </a:r>
        </a:p>
        <a:p>
          <a:pPr marL="0" lvl="0" indent="0" algn="l" defTabSz="622300">
            <a:lnSpc>
              <a:spcPct val="100000"/>
            </a:lnSpc>
            <a:spcBef>
              <a:spcPct val="0"/>
            </a:spcBef>
            <a:spcAft>
              <a:spcPct val="35000"/>
            </a:spcAft>
            <a:buNone/>
          </a:pPr>
          <a:r>
            <a:rPr lang="en-US" sz="1400" kern="1200" dirty="0"/>
            <a:t>Particle Swarm Optimization </a:t>
          </a:r>
        </a:p>
      </dsp:txBody>
      <dsp:txXfrm>
        <a:off x="822994" y="1811479"/>
        <a:ext cx="4311566" cy="1730978"/>
      </dsp:txXfrm>
    </dsp:sp>
    <dsp:sp modelId="{F8FCEC58-F2B8-4C5A-A487-014E42E99B78}">
      <dsp:nvSpPr>
        <dsp:cNvPr id="0" name=""/>
        <dsp:cNvSpPr/>
      </dsp:nvSpPr>
      <dsp:spPr>
        <a:xfrm>
          <a:off x="5787462" y="0"/>
          <a:ext cx="1509048" cy="12907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3BCF121-259B-4B2C-9E94-C5B3644565F6}">
      <dsp:nvSpPr>
        <dsp:cNvPr id="0" name=""/>
        <dsp:cNvSpPr/>
      </dsp:nvSpPr>
      <dsp:spPr>
        <a:xfrm>
          <a:off x="5787462" y="1430286"/>
          <a:ext cx="4311566" cy="5710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b="1" i="1" kern="1200"/>
            <a:t>Groups should discuss these points as described in Chapter 4 of the reference book = Group Assignment. 3</a:t>
          </a:r>
          <a:endParaRPr lang="en-US" sz="1400" kern="1200"/>
        </a:p>
      </dsp:txBody>
      <dsp:txXfrm>
        <a:off x="5787462" y="1430286"/>
        <a:ext cx="4311566" cy="571028"/>
      </dsp:txXfrm>
    </dsp:sp>
    <dsp:sp modelId="{DDDE6481-CA34-47FB-AB73-413925A18BBA}">
      <dsp:nvSpPr>
        <dsp:cNvPr id="0" name=""/>
        <dsp:cNvSpPr/>
      </dsp:nvSpPr>
      <dsp:spPr>
        <a:xfrm>
          <a:off x="5787462" y="2066210"/>
          <a:ext cx="4311566" cy="173097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8DE24A-4C73-4415-9982-A6ED72832FCB}">
      <dsp:nvSpPr>
        <dsp:cNvPr id="0" name=""/>
        <dsp:cNvSpPr/>
      </dsp:nvSpPr>
      <dsp:spPr>
        <a:xfrm>
          <a:off x="0" y="3070520"/>
          <a:ext cx="6403994" cy="2014594"/>
        </a:xfrm>
        <a:prstGeom prst="rect">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a:t>Examples of best-first search algorithms include </a:t>
          </a:r>
        </a:p>
      </dsp:txBody>
      <dsp:txXfrm>
        <a:off x="0" y="3070520"/>
        <a:ext cx="6403994" cy="1087880"/>
      </dsp:txXfrm>
    </dsp:sp>
    <dsp:sp modelId="{F6119AD3-68C1-4975-842A-7CD95CE41E59}">
      <dsp:nvSpPr>
        <dsp:cNvPr id="0" name=""/>
        <dsp:cNvSpPr/>
      </dsp:nvSpPr>
      <dsp:spPr>
        <a:xfrm>
          <a:off x="3126" y="4118109"/>
          <a:ext cx="2132580" cy="926713"/>
        </a:xfrm>
        <a:prstGeom prst="rect">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2240" tIns="25400" rIns="142240" bIns="25400" numCol="1" spcCol="1270" anchor="ctr" anchorCtr="0">
          <a:noAutofit/>
        </a:bodyPr>
        <a:lstStyle/>
        <a:p>
          <a:pPr marL="0" lvl="0" indent="0" algn="ctr" defTabSz="889000">
            <a:lnSpc>
              <a:spcPct val="90000"/>
            </a:lnSpc>
            <a:spcBef>
              <a:spcPct val="0"/>
            </a:spcBef>
            <a:spcAft>
              <a:spcPct val="35000"/>
            </a:spcAft>
            <a:buNone/>
          </a:pPr>
          <a:r>
            <a:rPr lang="en-US" sz="2000" kern="1200" dirty="0"/>
            <a:t>A* search</a:t>
          </a:r>
        </a:p>
      </dsp:txBody>
      <dsp:txXfrm>
        <a:off x="3126" y="4118109"/>
        <a:ext cx="2132580" cy="926713"/>
      </dsp:txXfrm>
    </dsp:sp>
    <dsp:sp modelId="{5C1DF377-6AD3-4D4E-AE58-C7C827B9F210}">
      <dsp:nvSpPr>
        <dsp:cNvPr id="0" name=""/>
        <dsp:cNvSpPr/>
      </dsp:nvSpPr>
      <dsp:spPr>
        <a:xfrm>
          <a:off x="2135706" y="4118109"/>
          <a:ext cx="2132580" cy="926713"/>
        </a:xfrm>
        <a:prstGeom prst="rect">
          <a:avLst/>
        </a:prstGeom>
        <a:solidFill>
          <a:schemeClr val="accent3">
            <a:tint val="40000"/>
            <a:alpha val="90000"/>
            <a:hueOff val="0"/>
            <a:satOff val="0"/>
            <a:lumOff val="0"/>
            <a:alphaOff val="0"/>
          </a:schemeClr>
        </a:solidFill>
        <a:ln w="9525" cap="flat" cmpd="sng" algn="ctr">
          <a:solidFill>
            <a:schemeClr val="accent3">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2240" tIns="25400" rIns="142240" bIns="25400" numCol="1" spcCol="1270" anchor="ctr" anchorCtr="0">
          <a:noAutofit/>
        </a:bodyPr>
        <a:lstStyle/>
        <a:p>
          <a:pPr marL="0" lvl="0" indent="0" algn="ctr" defTabSz="889000">
            <a:lnSpc>
              <a:spcPct val="90000"/>
            </a:lnSpc>
            <a:spcBef>
              <a:spcPct val="0"/>
            </a:spcBef>
            <a:spcAft>
              <a:spcPct val="35000"/>
            </a:spcAft>
            <a:buNone/>
          </a:pPr>
          <a:r>
            <a:rPr lang="en-US" sz="2000" kern="1200" dirty="0"/>
            <a:t>Greedy best-first search</a:t>
          </a:r>
        </a:p>
      </dsp:txBody>
      <dsp:txXfrm>
        <a:off x="2135706" y="4118109"/>
        <a:ext cx="2132580" cy="926713"/>
      </dsp:txXfrm>
    </dsp:sp>
    <dsp:sp modelId="{CDFC4577-D193-44FA-A76E-513903338695}">
      <dsp:nvSpPr>
        <dsp:cNvPr id="0" name=""/>
        <dsp:cNvSpPr/>
      </dsp:nvSpPr>
      <dsp:spPr>
        <a:xfrm>
          <a:off x="4268287" y="4118109"/>
          <a:ext cx="2132580" cy="926713"/>
        </a:xfrm>
        <a:prstGeom prst="rect">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2240" tIns="25400" rIns="142240" bIns="25400" numCol="1" spcCol="1270" anchor="ctr" anchorCtr="0">
          <a:noAutofit/>
        </a:bodyPr>
        <a:lstStyle/>
        <a:p>
          <a:pPr marL="0" lvl="0" indent="0" algn="ctr" defTabSz="889000">
            <a:lnSpc>
              <a:spcPct val="90000"/>
            </a:lnSpc>
            <a:spcBef>
              <a:spcPct val="0"/>
            </a:spcBef>
            <a:spcAft>
              <a:spcPct val="35000"/>
            </a:spcAft>
            <a:buNone/>
          </a:pPr>
          <a:r>
            <a:rPr lang="en-US" sz="2000" kern="1200" dirty="0"/>
            <a:t>Recursive best-first search</a:t>
          </a:r>
        </a:p>
      </dsp:txBody>
      <dsp:txXfrm>
        <a:off x="4268287" y="4118109"/>
        <a:ext cx="2132580" cy="926713"/>
      </dsp:txXfrm>
    </dsp:sp>
    <dsp:sp modelId="{F0CD5072-D48F-4FD6-8EB6-5B1EBCCBAE1F}">
      <dsp:nvSpPr>
        <dsp:cNvPr id="0" name=""/>
        <dsp:cNvSpPr/>
      </dsp:nvSpPr>
      <dsp:spPr>
        <a:xfrm rot="10800000">
          <a:off x="0" y="2294"/>
          <a:ext cx="6403994" cy="3098445"/>
        </a:xfrm>
        <a:prstGeom prst="upArrowCallout">
          <a:avLst/>
        </a:prstGeom>
        <a:gradFill rotWithShape="0">
          <a:gsLst>
            <a:gs pos="0">
              <a:schemeClr val="accent3">
                <a:hueOff val="0"/>
                <a:satOff val="0"/>
                <a:lumOff val="0"/>
                <a:alphaOff val="0"/>
                <a:tint val="96000"/>
                <a:satMod val="100000"/>
                <a:lumMod val="104000"/>
              </a:schemeClr>
            </a:gs>
            <a:gs pos="78000">
              <a:schemeClr val="accent3">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a:t>Best-first search algorithm uses a heuristic function to evaluate the nodes in the search space and selects the one with the best heuristic value as the next node to expand. </a:t>
          </a:r>
        </a:p>
      </dsp:txBody>
      <dsp:txXfrm rot="10800000">
        <a:off x="0" y="2294"/>
        <a:ext cx="6403994" cy="201327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F3FA09-3005-4AB9-8E9D-677B6CEFDF3B}">
      <dsp:nvSpPr>
        <dsp:cNvPr id="0" name=""/>
        <dsp:cNvSpPr/>
      </dsp:nvSpPr>
      <dsp:spPr>
        <a:xfrm>
          <a:off x="0" y="219814"/>
          <a:ext cx="6403994" cy="455715"/>
        </a:xfrm>
        <a:prstGeom prst="roundRect">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just" defTabSz="844550">
            <a:lnSpc>
              <a:spcPct val="90000"/>
            </a:lnSpc>
            <a:spcBef>
              <a:spcPct val="0"/>
            </a:spcBef>
            <a:spcAft>
              <a:spcPct val="35000"/>
            </a:spcAft>
            <a:buNone/>
          </a:pPr>
          <a:r>
            <a:rPr lang="en-US" sz="1900" kern="1200" dirty="0"/>
            <a:t>A* search algorithm </a:t>
          </a:r>
        </a:p>
      </dsp:txBody>
      <dsp:txXfrm>
        <a:off x="22246" y="242060"/>
        <a:ext cx="6359502" cy="411223"/>
      </dsp:txXfrm>
    </dsp:sp>
    <dsp:sp modelId="{40D40AB3-5B7C-4B6C-82FD-CE5DCCF2217B}">
      <dsp:nvSpPr>
        <dsp:cNvPr id="0" name=""/>
        <dsp:cNvSpPr/>
      </dsp:nvSpPr>
      <dsp:spPr>
        <a:xfrm>
          <a:off x="0" y="675529"/>
          <a:ext cx="6403994" cy="1848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327" tIns="24130" rIns="135128" bIns="24130" numCol="1" spcCol="1270" anchor="t" anchorCtr="0">
          <a:noAutofit/>
        </a:bodyPr>
        <a:lstStyle/>
        <a:p>
          <a:pPr marL="114300" lvl="1" indent="-114300" algn="just" defTabSz="666750">
            <a:lnSpc>
              <a:spcPct val="90000"/>
            </a:lnSpc>
            <a:spcBef>
              <a:spcPct val="0"/>
            </a:spcBef>
            <a:spcAft>
              <a:spcPct val="20000"/>
            </a:spcAft>
            <a:buChar char="•"/>
          </a:pPr>
          <a:r>
            <a:rPr lang="en-US" sz="1500" kern="1200"/>
            <a:t>is a popular search algorithm that uses both the cost of reaching a node and the heuristic estimate of the cost to the goal to select the next node to expand. </a:t>
          </a:r>
        </a:p>
        <a:p>
          <a:pPr marL="114300" lvl="1" indent="-114300" algn="just" defTabSz="666750">
            <a:lnSpc>
              <a:spcPct val="90000"/>
            </a:lnSpc>
            <a:spcBef>
              <a:spcPct val="0"/>
            </a:spcBef>
            <a:spcAft>
              <a:spcPct val="20000"/>
            </a:spcAft>
            <a:buChar char="•"/>
          </a:pPr>
          <a:r>
            <a:rPr lang="en-US" sz="1500" kern="1200"/>
            <a:t>It is commonly used in pathfinding problems in video games, robotics, and transportation planning. </a:t>
          </a:r>
        </a:p>
        <a:p>
          <a:pPr marL="114300" lvl="1" indent="-114300" algn="just" defTabSz="666750">
            <a:lnSpc>
              <a:spcPct val="90000"/>
            </a:lnSpc>
            <a:spcBef>
              <a:spcPct val="0"/>
            </a:spcBef>
            <a:spcAft>
              <a:spcPct val="20000"/>
            </a:spcAft>
            <a:buChar char="•"/>
          </a:pPr>
          <a:r>
            <a:rPr lang="en-US" sz="1500" kern="1200" dirty="0"/>
            <a:t>For example, A* can be used to find the shortest path between two locations on a map, considering obstacles and terrain features.</a:t>
          </a:r>
        </a:p>
      </dsp:txBody>
      <dsp:txXfrm>
        <a:off x="0" y="675529"/>
        <a:ext cx="6403994" cy="1848510"/>
      </dsp:txXfrm>
    </dsp:sp>
    <dsp:sp modelId="{17303709-0D27-4BD4-8767-C7ADDC6AC66B}">
      <dsp:nvSpPr>
        <dsp:cNvPr id="0" name=""/>
        <dsp:cNvSpPr/>
      </dsp:nvSpPr>
      <dsp:spPr>
        <a:xfrm>
          <a:off x="0" y="2524039"/>
          <a:ext cx="6403994" cy="455715"/>
        </a:xfrm>
        <a:prstGeom prst="roundRect">
          <a:avLst/>
        </a:prstGeom>
        <a:gradFill rotWithShape="0">
          <a:gsLst>
            <a:gs pos="0">
              <a:schemeClr val="accent2">
                <a:hueOff val="1019668"/>
                <a:satOff val="-2658"/>
                <a:lumOff val="6274"/>
                <a:alphaOff val="0"/>
                <a:tint val="96000"/>
                <a:satMod val="100000"/>
                <a:lumMod val="104000"/>
              </a:schemeClr>
            </a:gs>
            <a:gs pos="78000">
              <a:schemeClr val="accent2">
                <a:hueOff val="1019668"/>
                <a:satOff val="-2658"/>
                <a:lumOff val="6274"/>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just" defTabSz="844550">
            <a:lnSpc>
              <a:spcPct val="90000"/>
            </a:lnSpc>
            <a:spcBef>
              <a:spcPct val="0"/>
            </a:spcBef>
            <a:spcAft>
              <a:spcPct val="35000"/>
            </a:spcAft>
            <a:buNone/>
          </a:pPr>
          <a:r>
            <a:rPr lang="en-US" sz="1900" kern="1200" dirty="0"/>
            <a:t>Greedy best-first search </a:t>
          </a:r>
        </a:p>
      </dsp:txBody>
      <dsp:txXfrm>
        <a:off x="22246" y="2546285"/>
        <a:ext cx="6359502" cy="411223"/>
      </dsp:txXfrm>
    </dsp:sp>
    <dsp:sp modelId="{41DA527D-C5D0-4D79-9073-9F8776E5F0BC}">
      <dsp:nvSpPr>
        <dsp:cNvPr id="0" name=""/>
        <dsp:cNvSpPr/>
      </dsp:nvSpPr>
      <dsp:spPr>
        <a:xfrm>
          <a:off x="0" y="2979754"/>
          <a:ext cx="6403994" cy="1887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327" tIns="24130" rIns="135128" bIns="24130" numCol="1" spcCol="1270" anchor="t" anchorCtr="0">
          <a:noAutofit/>
        </a:bodyPr>
        <a:lstStyle/>
        <a:p>
          <a:pPr marL="114300" lvl="1" indent="-114300" algn="just" defTabSz="666750">
            <a:lnSpc>
              <a:spcPct val="90000"/>
            </a:lnSpc>
            <a:spcBef>
              <a:spcPct val="0"/>
            </a:spcBef>
            <a:spcAft>
              <a:spcPct val="20000"/>
            </a:spcAft>
            <a:buChar char="•"/>
          </a:pPr>
          <a:r>
            <a:rPr lang="en-US" sz="1500" kern="1200" dirty="0"/>
            <a:t>is an algorithm that selects the node that appears to be closest to the goal according to the heuristic function. </a:t>
          </a:r>
        </a:p>
        <a:p>
          <a:pPr marL="114300" lvl="1" indent="-114300" algn="just" defTabSz="666750">
            <a:lnSpc>
              <a:spcPct val="90000"/>
            </a:lnSpc>
            <a:spcBef>
              <a:spcPct val="0"/>
            </a:spcBef>
            <a:spcAft>
              <a:spcPct val="20000"/>
            </a:spcAft>
            <a:buChar char="•"/>
          </a:pPr>
          <a:r>
            <a:rPr lang="en-US" sz="1500" kern="1200" dirty="0"/>
            <a:t>It can be very fast but may not find the optimal solution. </a:t>
          </a:r>
        </a:p>
        <a:p>
          <a:pPr marL="114300" lvl="1" indent="-114300" algn="just" defTabSz="666750">
            <a:lnSpc>
              <a:spcPct val="90000"/>
            </a:lnSpc>
            <a:spcBef>
              <a:spcPct val="0"/>
            </a:spcBef>
            <a:spcAft>
              <a:spcPct val="20000"/>
            </a:spcAft>
            <a:buChar char="•"/>
          </a:pPr>
          <a:r>
            <a:rPr lang="en-US" sz="1500" kern="1200" dirty="0"/>
            <a:t>It is often used in problems where finding an approximate solution quickly is more important than finding the best solution. </a:t>
          </a:r>
        </a:p>
        <a:p>
          <a:pPr marL="114300" lvl="1" indent="-114300" algn="just" defTabSz="666750">
            <a:lnSpc>
              <a:spcPct val="90000"/>
            </a:lnSpc>
            <a:spcBef>
              <a:spcPct val="0"/>
            </a:spcBef>
            <a:spcAft>
              <a:spcPct val="20000"/>
            </a:spcAft>
            <a:buChar char="•"/>
          </a:pPr>
          <a:r>
            <a:rPr lang="en-US" sz="1500" kern="1200" dirty="0"/>
            <a:t>For example, it can be used to find approximate solutions to the traveling salesman problem, where the goal is to find the shortest possible route that visits a given set of cities.</a:t>
          </a:r>
        </a:p>
      </dsp:txBody>
      <dsp:txXfrm>
        <a:off x="0" y="2979754"/>
        <a:ext cx="6403994" cy="188784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5A29CC-65C1-4568-B3E8-91F471A1F7D8}">
      <dsp:nvSpPr>
        <dsp:cNvPr id="0" name=""/>
        <dsp:cNvSpPr/>
      </dsp:nvSpPr>
      <dsp:spPr>
        <a:xfrm>
          <a:off x="0" y="151977"/>
          <a:ext cx="6403994" cy="647595"/>
        </a:xfrm>
        <a:prstGeom prst="roundRect">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just" defTabSz="1200150">
            <a:lnSpc>
              <a:spcPct val="90000"/>
            </a:lnSpc>
            <a:spcBef>
              <a:spcPct val="0"/>
            </a:spcBef>
            <a:spcAft>
              <a:spcPct val="35000"/>
            </a:spcAft>
            <a:buNone/>
          </a:pPr>
          <a:r>
            <a:rPr lang="en-US" sz="2700" kern="1200" dirty="0"/>
            <a:t>Recursive best-first search </a:t>
          </a:r>
        </a:p>
      </dsp:txBody>
      <dsp:txXfrm>
        <a:off x="31613" y="183590"/>
        <a:ext cx="6340768" cy="584369"/>
      </dsp:txXfrm>
    </dsp:sp>
    <dsp:sp modelId="{4F28F1A3-6B29-4CC1-BCE1-CD3A9B3ACACE}">
      <dsp:nvSpPr>
        <dsp:cNvPr id="0" name=""/>
        <dsp:cNvSpPr/>
      </dsp:nvSpPr>
      <dsp:spPr>
        <a:xfrm>
          <a:off x="0" y="799572"/>
          <a:ext cx="6403994" cy="4135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327" tIns="34290" rIns="192024" bIns="34290" numCol="1" spcCol="1270" anchor="t" anchorCtr="0">
          <a:noAutofit/>
        </a:bodyPr>
        <a:lstStyle/>
        <a:p>
          <a:pPr marL="228600" lvl="1" indent="-228600" algn="just" defTabSz="933450">
            <a:lnSpc>
              <a:spcPct val="90000"/>
            </a:lnSpc>
            <a:spcBef>
              <a:spcPct val="0"/>
            </a:spcBef>
            <a:spcAft>
              <a:spcPct val="20000"/>
            </a:spcAft>
            <a:buChar char="•"/>
          </a:pPr>
          <a:r>
            <a:rPr lang="en-US" sz="2100" kern="1200" dirty="0"/>
            <a:t> Recursive best-first search is like IDA* but uses a recursive strategy to keep track of the best path found so far. </a:t>
          </a:r>
        </a:p>
        <a:p>
          <a:pPr marL="228600" lvl="1" indent="-228600" algn="just" defTabSz="933450">
            <a:lnSpc>
              <a:spcPct val="90000"/>
            </a:lnSpc>
            <a:spcBef>
              <a:spcPct val="0"/>
            </a:spcBef>
            <a:spcAft>
              <a:spcPct val="20000"/>
            </a:spcAft>
            <a:buChar char="•"/>
          </a:pPr>
          <a:r>
            <a:rPr lang="en-US" sz="2100" kern="1200" dirty="0"/>
            <a:t>It can be more efficient than IDA* for some problems but requires more memory. </a:t>
          </a:r>
        </a:p>
        <a:p>
          <a:pPr marL="228600" lvl="1" indent="-228600" algn="just" defTabSz="933450">
            <a:lnSpc>
              <a:spcPct val="90000"/>
            </a:lnSpc>
            <a:spcBef>
              <a:spcPct val="0"/>
            </a:spcBef>
            <a:spcAft>
              <a:spcPct val="20000"/>
            </a:spcAft>
            <a:buChar char="•"/>
          </a:pPr>
          <a:r>
            <a:rPr lang="en-US" sz="2100" kern="1200"/>
            <a:t>Recursive best-first search is commonly used in problems where the search space is very large and memory constraints are not a major issue. </a:t>
          </a:r>
        </a:p>
        <a:p>
          <a:pPr marL="228600" lvl="1" indent="-228600" algn="just" defTabSz="933450">
            <a:lnSpc>
              <a:spcPct val="90000"/>
            </a:lnSpc>
            <a:spcBef>
              <a:spcPct val="0"/>
            </a:spcBef>
            <a:spcAft>
              <a:spcPct val="20000"/>
            </a:spcAft>
            <a:buChar char="•"/>
          </a:pPr>
          <a:r>
            <a:rPr lang="en-US" sz="2100" kern="1200"/>
            <a:t>For example, it can be used in natural language processing to generate text by recursively selecting the most likely next word based on a language model.</a:t>
          </a:r>
        </a:p>
      </dsp:txBody>
      <dsp:txXfrm>
        <a:off x="0" y="799572"/>
        <a:ext cx="6403994" cy="413585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A04E6-525F-4F36-B106-3DE3ED2F6F67}">
      <dsp:nvSpPr>
        <dsp:cNvPr id="0" name=""/>
        <dsp:cNvSpPr/>
      </dsp:nvSpPr>
      <dsp:spPr>
        <a:xfrm>
          <a:off x="0" y="621"/>
          <a:ext cx="6403994" cy="1453190"/>
        </a:xfrm>
        <a:prstGeom prst="roundRect">
          <a:avLst>
            <a:gd name="adj" fmla="val 10000"/>
          </a:avLst>
        </a:prstGeom>
        <a:solidFill>
          <a:schemeClr val="dk2">
            <a:tint val="40000"/>
            <a:hueOff val="0"/>
            <a:satOff val="0"/>
            <a:lumOff val="0"/>
            <a:alphaOff val="0"/>
          </a:schemeClr>
        </a:solidFill>
        <a:ln>
          <a:noFill/>
        </a:ln>
        <a:effectLst/>
        <a:scene3d>
          <a:camera prst="orthographicFront">
            <a:rot lat="0" lon="0" rev="0"/>
          </a:camera>
          <a:lightRig rig="threePt" dir="t"/>
        </a:scene3d>
        <a:sp3d>
          <a:bevelT w="25400" h="12700"/>
        </a:sp3d>
      </dsp:spPr>
      <dsp:style>
        <a:lnRef idx="0">
          <a:scrgbClr r="0" g="0" b="0"/>
        </a:lnRef>
        <a:fillRef idx="1">
          <a:scrgbClr r="0" g="0" b="0"/>
        </a:fillRef>
        <a:effectRef idx="2">
          <a:scrgbClr r="0" g="0" b="0"/>
        </a:effectRef>
        <a:fontRef idx="minor"/>
      </dsp:style>
    </dsp:sp>
    <dsp:sp modelId="{92081123-AE92-4679-9EFD-3E3B95830DBB}">
      <dsp:nvSpPr>
        <dsp:cNvPr id="0" name=""/>
        <dsp:cNvSpPr/>
      </dsp:nvSpPr>
      <dsp:spPr>
        <a:xfrm>
          <a:off x="439590" y="327588"/>
          <a:ext cx="799254" cy="79925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31BDB70B-35CC-41BC-A237-FB614D3F907E}">
      <dsp:nvSpPr>
        <dsp:cNvPr id="0" name=""/>
        <dsp:cNvSpPr/>
      </dsp:nvSpPr>
      <dsp:spPr>
        <a:xfrm>
          <a:off x="1678435" y="621"/>
          <a:ext cx="4725558" cy="1453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3796" tIns="153796" rIns="153796" bIns="153796" numCol="1" spcCol="1270" anchor="ctr" anchorCtr="0">
          <a:noAutofit/>
        </a:bodyPr>
        <a:lstStyle/>
        <a:p>
          <a:pPr marL="0" lvl="0" indent="0" algn="just" defTabSz="800100">
            <a:lnSpc>
              <a:spcPct val="100000"/>
            </a:lnSpc>
            <a:spcBef>
              <a:spcPct val="0"/>
            </a:spcBef>
            <a:spcAft>
              <a:spcPct val="35000"/>
            </a:spcAft>
            <a:buNone/>
          </a:pPr>
          <a:r>
            <a:rPr lang="en-US" sz="1800" kern="1200" dirty="0"/>
            <a:t>It is a simple optimization algorithm that starts with an initial solution and iteratively improves it by making small modifications. </a:t>
          </a:r>
        </a:p>
      </dsp:txBody>
      <dsp:txXfrm>
        <a:off x="1678435" y="621"/>
        <a:ext cx="4725558" cy="1453190"/>
      </dsp:txXfrm>
    </dsp:sp>
    <dsp:sp modelId="{375AA9B3-A534-43B0-9BB4-FC91AFD0298A}">
      <dsp:nvSpPr>
        <dsp:cNvPr id="0" name=""/>
        <dsp:cNvSpPr/>
      </dsp:nvSpPr>
      <dsp:spPr>
        <a:xfrm>
          <a:off x="0" y="1817109"/>
          <a:ext cx="6403994" cy="1453190"/>
        </a:xfrm>
        <a:prstGeom prst="roundRect">
          <a:avLst>
            <a:gd name="adj" fmla="val 10000"/>
          </a:avLst>
        </a:prstGeom>
        <a:solidFill>
          <a:schemeClr val="dk2">
            <a:tint val="40000"/>
            <a:hueOff val="0"/>
            <a:satOff val="0"/>
            <a:lumOff val="0"/>
            <a:alphaOff val="0"/>
          </a:schemeClr>
        </a:solidFill>
        <a:ln>
          <a:noFill/>
        </a:ln>
        <a:effectLst/>
        <a:scene3d>
          <a:camera prst="orthographicFront">
            <a:rot lat="0" lon="0" rev="0"/>
          </a:camera>
          <a:lightRig rig="threePt" dir="t"/>
        </a:scene3d>
        <a:sp3d>
          <a:bevelT w="25400" h="12700"/>
        </a:sp3d>
      </dsp:spPr>
      <dsp:style>
        <a:lnRef idx="0">
          <a:scrgbClr r="0" g="0" b="0"/>
        </a:lnRef>
        <a:fillRef idx="1">
          <a:scrgbClr r="0" g="0" b="0"/>
        </a:fillRef>
        <a:effectRef idx="2">
          <a:scrgbClr r="0" g="0" b="0"/>
        </a:effectRef>
        <a:fontRef idx="minor"/>
      </dsp:style>
    </dsp:sp>
    <dsp:sp modelId="{531A6E68-12D5-4EC4-81A0-90DC85016F0D}">
      <dsp:nvSpPr>
        <dsp:cNvPr id="0" name=""/>
        <dsp:cNvSpPr/>
      </dsp:nvSpPr>
      <dsp:spPr>
        <a:xfrm>
          <a:off x="439590" y="2144077"/>
          <a:ext cx="799254" cy="79925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C3AEFB9C-A17D-47C9-BF12-796824ABAC05}">
      <dsp:nvSpPr>
        <dsp:cNvPr id="0" name=""/>
        <dsp:cNvSpPr/>
      </dsp:nvSpPr>
      <dsp:spPr>
        <a:xfrm>
          <a:off x="1678435" y="1817109"/>
          <a:ext cx="4725558" cy="1453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3796" tIns="153796" rIns="153796" bIns="153796" numCol="1" spcCol="1270" anchor="ctr" anchorCtr="0">
          <a:noAutofit/>
        </a:bodyPr>
        <a:lstStyle/>
        <a:p>
          <a:pPr marL="0" lvl="0" indent="0" algn="just" defTabSz="800100">
            <a:lnSpc>
              <a:spcPct val="100000"/>
            </a:lnSpc>
            <a:spcBef>
              <a:spcPct val="0"/>
            </a:spcBef>
            <a:spcAft>
              <a:spcPct val="35000"/>
            </a:spcAft>
            <a:buNone/>
          </a:pPr>
          <a:r>
            <a:rPr lang="en-US" sz="1800" kern="1200"/>
            <a:t>In each iteration, the algorithm evaluates the new solution and accepts it if it is better than the current one. </a:t>
          </a:r>
        </a:p>
      </dsp:txBody>
      <dsp:txXfrm>
        <a:off x="1678435" y="1817109"/>
        <a:ext cx="4725558" cy="1453190"/>
      </dsp:txXfrm>
    </dsp:sp>
    <dsp:sp modelId="{1C070EA1-8AFE-4C77-9314-BA56BF55E1BB}">
      <dsp:nvSpPr>
        <dsp:cNvPr id="0" name=""/>
        <dsp:cNvSpPr/>
      </dsp:nvSpPr>
      <dsp:spPr>
        <a:xfrm>
          <a:off x="0" y="3633597"/>
          <a:ext cx="6403994" cy="1453190"/>
        </a:xfrm>
        <a:prstGeom prst="roundRect">
          <a:avLst>
            <a:gd name="adj" fmla="val 10000"/>
          </a:avLst>
        </a:prstGeom>
        <a:solidFill>
          <a:schemeClr val="dk2">
            <a:tint val="40000"/>
            <a:hueOff val="0"/>
            <a:satOff val="0"/>
            <a:lumOff val="0"/>
            <a:alphaOff val="0"/>
          </a:schemeClr>
        </a:solidFill>
        <a:ln>
          <a:noFill/>
        </a:ln>
        <a:effectLst/>
        <a:scene3d>
          <a:camera prst="orthographicFront">
            <a:rot lat="0" lon="0" rev="0"/>
          </a:camera>
          <a:lightRig rig="threePt" dir="t"/>
        </a:scene3d>
        <a:sp3d>
          <a:bevelT w="25400" h="12700"/>
        </a:sp3d>
      </dsp:spPr>
      <dsp:style>
        <a:lnRef idx="0">
          <a:scrgbClr r="0" g="0" b="0"/>
        </a:lnRef>
        <a:fillRef idx="1">
          <a:scrgbClr r="0" g="0" b="0"/>
        </a:fillRef>
        <a:effectRef idx="2">
          <a:scrgbClr r="0" g="0" b="0"/>
        </a:effectRef>
        <a:fontRef idx="minor"/>
      </dsp:style>
    </dsp:sp>
    <dsp:sp modelId="{2A722A1E-D523-40FB-92A3-66C13DF2EDCF}">
      <dsp:nvSpPr>
        <dsp:cNvPr id="0" name=""/>
        <dsp:cNvSpPr/>
      </dsp:nvSpPr>
      <dsp:spPr>
        <a:xfrm>
          <a:off x="439590" y="3960565"/>
          <a:ext cx="799254" cy="79925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FB61CE46-54A5-4871-8D01-4F955BCBFA78}">
      <dsp:nvSpPr>
        <dsp:cNvPr id="0" name=""/>
        <dsp:cNvSpPr/>
      </dsp:nvSpPr>
      <dsp:spPr>
        <a:xfrm>
          <a:off x="1678435" y="3633597"/>
          <a:ext cx="4725558" cy="1453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3796" tIns="153796" rIns="153796" bIns="153796" numCol="1" spcCol="1270" anchor="ctr" anchorCtr="0">
          <a:noAutofit/>
        </a:bodyPr>
        <a:lstStyle/>
        <a:p>
          <a:pPr marL="0" lvl="0" indent="0" algn="just" defTabSz="800100">
            <a:lnSpc>
              <a:spcPct val="100000"/>
            </a:lnSpc>
            <a:spcBef>
              <a:spcPct val="0"/>
            </a:spcBef>
            <a:spcAft>
              <a:spcPct val="35000"/>
            </a:spcAft>
            <a:buNone/>
          </a:pPr>
          <a:r>
            <a:rPr lang="en-US" sz="1800" kern="1200" dirty="0"/>
            <a:t>However, hill climbing can get stuck in a local optimum and fail to find the global optimum</a:t>
          </a:r>
          <a:r>
            <a:rPr lang="en-US" sz="1800" b="1" kern="1200" dirty="0"/>
            <a:t>.  </a:t>
          </a:r>
          <a:r>
            <a:rPr lang="en-US" sz="1800" b="1" i="1" kern="1200" dirty="0"/>
            <a:t>H/w Read about local maximum, plateau and Ridge</a:t>
          </a:r>
        </a:p>
      </dsp:txBody>
      <dsp:txXfrm>
        <a:off x="1678435" y="3633597"/>
        <a:ext cx="4725558" cy="145319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FD90E9-4E3A-4683-87F0-5D55EBED44A5}">
      <dsp:nvSpPr>
        <dsp:cNvPr id="0" name=""/>
        <dsp:cNvSpPr/>
      </dsp:nvSpPr>
      <dsp:spPr>
        <a:xfrm>
          <a:off x="0" y="826703"/>
          <a:ext cx="6403994" cy="1526222"/>
        </a:xfrm>
        <a:prstGeom prst="roundRect">
          <a:avLst>
            <a:gd name="adj" fmla="val 10000"/>
          </a:avLst>
        </a:prstGeom>
        <a:solidFill>
          <a:schemeClr val="dk2">
            <a:tint val="40000"/>
            <a:hueOff val="0"/>
            <a:satOff val="0"/>
            <a:lumOff val="0"/>
            <a:alphaOff val="0"/>
          </a:schemeClr>
        </a:solidFill>
        <a:ln>
          <a:noFill/>
        </a:ln>
        <a:effectLst/>
        <a:scene3d>
          <a:camera prst="orthographicFront">
            <a:rot lat="0" lon="0" rev="0"/>
          </a:camera>
          <a:lightRig rig="threePt" dir="t"/>
        </a:scene3d>
        <a:sp3d>
          <a:bevelT w="25400" h="12700"/>
        </a:sp3d>
      </dsp:spPr>
      <dsp:style>
        <a:lnRef idx="0">
          <a:scrgbClr r="0" g="0" b="0"/>
        </a:lnRef>
        <a:fillRef idx="1">
          <a:scrgbClr r="0" g="0" b="0"/>
        </a:fillRef>
        <a:effectRef idx="2">
          <a:scrgbClr r="0" g="0" b="0"/>
        </a:effectRef>
        <a:fontRef idx="minor"/>
      </dsp:style>
    </dsp:sp>
    <dsp:sp modelId="{9519B214-878F-4D50-8965-6E88B70848A4}">
      <dsp:nvSpPr>
        <dsp:cNvPr id="0" name=""/>
        <dsp:cNvSpPr/>
      </dsp:nvSpPr>
      <dsp:spPr>
        <a:xfrm>
          <a:off x="461682" y="1170104"/>
          <a:ext cx="839422" cy="83942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53D3866D-A3F5-4442-9851-09EF2F76A574}">
      <dsp:nvSpPr>
        <dsp:cNvPr id="0" name=""/>
        <dsp:cNvSpPr/>
      </dsp:nvSpPr>
      <dsp:spPr>
        <a:xfrm>
          <a:off x="1762787" y="826703"/>
          <a:ext cx="4641206" cy="15262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525" tIns="161525" rIns="161525" bIns="161525" numCol="1" spcCol="1270" anchor="ctr" anchorCtr="0">
          <a:noAutofit/>
        </a:bodyPr>
        <a:lstStyle/>
        <a:p>
          <a:pPr marL="0" lvl="0" indent="0" algn="just" defTabSz="844550">
            <a:lnSpc>
              <a:spcPct val="100000"/>
            </a:lnSpc>
            <a:spcBef>
              <a:spcPct val="0"/>
            </a:spcBef>
            <a:spcAft>
              <a:spcPct val="35000"/>
            </a:spcAft>
            <a:buNone/>
          </a:pPr>
          <a:r>
            <a:rPr lang="en-US" sz="1900" kern="1200" dirty="0"/>
            <a:t>Beam search is a variant of best-first search that keeps track of a fixed number of the most promising nodes in the search space. </a:t>
          </a:r>
        </a:p>
      </dsp:txBody>
      <dsp:txXfrm>
        <a:off x="1762787" y="826703"/>
        <a:ext cx="4641206" cy="1526222"/>
      </dsp:txXfrm>
    </dsp:sp>
    <dsp:sp modelId="{E6317749-8EE8-42F7-9673-F18BFE2EEC4D}">
      <dsp:nvSpPr>
        <dsp:cNvPr id="0" name=""/>
        <dsp:cNvSpPr/>
      </dsp:nvSpPr>
      <dsp:spPr>
        <a:xfrm>
          <a:off x="0" y="2734482"/>
          <a:ext cx="6403994" cy="1526222"/>
        </a:xfrm>
        <a:prstGeom prst="roundRect">
          <a:avLst>
            <a:gd name="adj" fmla="val 10000"/>
          </a:avLst>
        </a:prstGeom>
        <a:solidFill>
          <a:schemeClr val="dk2">
            <a:tint val="40000"/>
            <a:hueOff val="0"/>
            <a:satOff val="0"/>
            <a:lumOff val="0"/>
            <a:alphaOff val="0"/>
          </a:schemeClr>
        </a:solidFill>
        <a:ln>
          <a:noFill/>
        </a:ln>
        <a:effectLst/>
        <a:scene3d>
          <a:camera prst="orthographicFront">
            <a:rot lat="0" lon="0" rev="0"/>
          </a:camera>
          <a:lightRig rig="threePt" dir="t"/>
        </a:scene3d>
        <a:sp3d>
          <a:bevelT w="25400" h="12700"/>
        </a:sp3d>
      </dsp:spPr>
      <dsp:style>
        <a:lnRef idx="0">
          <a:scrgbClr r="0" g="0" b="0"/>
        </a:lnRef>
        <a:fillRef idx="1">
          <a:scrgbClr r="0" g="0" b="0"/>
        </a:fillRef>
        <a:effectRef idx="2">
          <a:scrgbClr r="0" g="0" b="0"/>
        </a:effectRef>
        <a:fontRef idx="minor"/>
      </dsp:style>
    </dsp:sp>
    <dsp:sp modelId="{08609C7B-4F62-466C-A8AF-1B451A0173E2}">
      <dsp:nvSpPr>
        <dsp:cNvPr id="0" name=""/>
        <dsp:cNvSpPr/>
      </dsp:nvSpPr>
      <dsp:spPr>
        <a:xfrm>
          <a:off x="461682" y="3077882"/>
          <a:ext cx="839422" cy="83942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AE519E46-F455-498C-B5A5-21DE959566B5}">
      <dsp:nvSpPr>
        <dsp:cNvPr id="0" name=""/>
        <dsp:cNvSpPr/>
      </dsp:nvSpPr>
      <dsp:spPr>
        <a:xfrm>
          <a:off x="1762787" y="2734482"/>
          <a:ext cx="4641206" cy="15262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525" tIns="161525" rIns="161525" bIns="161525" numCol="1" spcCol="1270" anchor="ctr" anchorCtr="0">
          <a:noAutofit/>
        </a:bodyPr>
        <a:lstStyle/>
        <a:p>
          <a:pPr marL="0" lvl="0" indent="0" algn="just" defTabSz="844550">
            <a:lnSpc>
              <a:spcPct val="100000"/>
            </a:lnSpc>
            <a:spcBef>
              <a:spcPct val="0"/>
            </a:spcBef>
            <a:spcAft>
              <a:spcPct val="35000"/>
            </a:spcAft>
            <a:buNone/>
          </a:pPr>
          <a:r>
            <a:rPr lang="en-US" sz="1900" kern="1200"/>
            <a:t>This helps to avoid exploring unpromising paths and can lead to a more efficient search process.</a:t>
          </a:r>
        </a:p>
      </dsp:txBody>
      <dsp:txXfrm>
        <a:off x="1762787" y="2734482"/>
        <a:ext cx="4641206" cy="1526222"/>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jpg>
</file>

<file path=ppt/media/image15.png>
</file>

<file path=ppt/media/image16.png>
</file>

<file path=ppt/media/image17.png>
</file>

<file path=ppt/media/image18.jp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svg>
</file>

<file path=ppt/media/image48.png>
</file>

<file path=ppt/media/image49.svg>
</file>

<file path=ppt/media/image5.jpeg>
</file>

<file path=ppt/media/image50.png>
</file>

<file path=ppt/media/image51.svg>
</file>

<file path=ppt/media/image52.png>
</file>

<file path=ppt/media/image53.svg>
</file>

<file path=ppt/media/image54.png>
</file>

<file path=ppt/media/image55.svg>
</file>

<file path=ppt/media/image56.png>
</file>

<file path=ppt/media/image57.png>
</file>

<file path=ppt/media/image58.svg>
</file>

<file path=ppt/media/image59.png>
</file>

<file path=ppt/media/image6.png>
</file>

<file path=ppt/media/image60.svg>
</file>

<file path=ppt/media/image61.png>
</file>

<file path=ppt/media/image62.svg>
</file>

<file path=ppt/media/image63.png>
</file>

<file path=ppt/media/image64.svg>
</file>

<file path=ppt/media/image65.png>
</file>

<file path=ppt/media/image66.png>
</file>

<file path=ppt/media/image67.png>
</file>

<file path=ppt/media/image68.gif>
</file>

<file path=ppt/media/image69.jpe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sv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14-Apr-23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14-Apr-23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14-Apr-23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14-Apr-23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14-Apr-23</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14-Apr-23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14-Apr-23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14-Apr-23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14-Apr-23</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14-Apr-23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14-Apr-23</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14-Apr-23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14-Apr-23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14-Apr-23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14-Apr-23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14-Apr-23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14-Apr-23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14-Apr-23</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 Id="rId5" Type="http://schemas.openxmlformats.org/officeDocument/2006/relationships/image" Target="../media/image28.svg"/><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6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67.png"/><Relationship Id="rId4" Type="http://schemas.openxmlformats.org/officeDocument/2006/relationships/image" Target="../media/image66.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5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68.gi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69.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58.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62.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6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78.png"/></Relationships>
</file>

<file path=ppt/slides/_rels/slide6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 Id="rId5" Type="http://schemas.openxmlformats.org/officeDocument/2006/relationships/image" Target="../media/image80.svg"/><Relationship Id="rId4" Type="http://schemas.openxmlformats.org/officeDocument/2006/relationships/image" Target="../media/image7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A736E-62E3-9859-3FDC-843084FE7B1D}"/>
              </a:ext>
            </a:extLst>
          </p:cNvPr>
          <p:cNvSpPr>
            <a:spLocks noGrp="1"/>
          </p:cNvSpPr>
          <p:nvPr>
            <p:ph type="ctrTitle"/>
          </p:nvPr>
        </p:nvSpPr>
        <p:spPr>
          <a:xfrm>
            <a:off x="7056808" y="673240"/>
            <a:ext cx="4510994" cy="3446373"/>
          </a:xfrm>
          <a:noFill/>
          <a:ln w="19050">
            <a:noFill/>
            <a:prstDash val="dash"/>
          </a:ln>
        </p:spPr>
        <p:txBody>
          <a:bodyPr>
            <a:normAutofit/>
          </a:bodyPr>
          <a:lstStyle/>
          <a:p>
            <a:pPr algn="r"/>
            <a:r>
              <a:rPr lang="en-US" sz="4400">
                <a:effectLst/>
                <a:ea typeface="Cambria" panose="02040503050406030204" pitchFamily="18" charset="0"/>
              </a:rPr>
              <a:t>Fundamentals of Artificial Intelligence </a:t>
            </a:r>
            <a:endParaRPr lang="en-US" sz="4400"/>
          </a:p>
        </p:txBody>
      </p:sp>
      <p:sp>
        <p:nvSpPr>
          <p:cNvPr id="3" name="Subtitle 2">
            <a:extLst>
              <a:ext uri="{FF2B5EF4-FFF2-40B4-BE49-F238E27FC236}">
                <a16:creationId xmlns:a16="http://schemas.microsoft.com/office/drawing/2014/main" id="{3CF9DF51-A975-1CC0-2AAC-19790FE75422}"/>
              </a:ext>
            </a:extLst>
          </p:cNvPr>
          <p:cNvSpPr>
            <a:spLocks noGrp="1"/>
          </p:cNvSpPr>
          <p:nvPr>
            <p:ph type="subTitle" idx="1"/>
          </p:nvPr>
        </p:nvSpPr>
        <p:spPr>
          <a:xfrm>
            <a:off x="7056807" y="4119613"/>
            <a:ext cx="4510993" cy="2058765"/>
          </a:xfrm>
          <a:noFill/>
          <a:ln w="19050">
            <a:noFill/>
            <a:prstDash val="dash"/>
          </a:ln>
        </p:spPr>
        <p:txBody>
          <a:bodyPr>
            <a:normAutofit/>
          </a:bodyPr>
          <a:lstStyle/>
          <a:p>
            <a:pPr algn="r"/>
            <a:r>
              <a:rPr lang="en-US"/>
              <a:t>Farian S. L Ishengoma</a:t>
            </a:r>
          </a:p>
        </p:txBody>
      </p:sp>
      <p:sp useBgFill="1">
        <p:nvSpPr>
          <p:cNvPr id="19" name="Rectangle 18">
            <a:extLst>
              <a:ext uri="{FF2B5EF4-FFF2-40B4-BE49-F238E27FC236}">
                <a16:creationId xmlns:a16="http://schemas.microsoft.com/office/drawing/2014/main" id="{3B0D9F06-28C0-4BA8-A642-6C72DEAFFC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5641" y="-1"/>
            <a:ext cx="2262433" cy="6434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59C9A22-F460-42FB-AF0A-4114945D7A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74623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BFDAA44-C0F1-4429-8BFA-87C3FF9184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11">
            <a:extLst>
              <a:ext uri="{FF2B5EF4-FFF2-40B4-BE49-F238E27FC236}">
                <a16:creationId xmlns:a16="http://schemas.microsoft.com/office/drawing/2014/main" id="{D71108C4-2162-4861-A147-EDDDF9B47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7" y="643464"/>
            <a:ext cx="5459429" cy="5571072"/>
          </a:xfrm>
          <a:prstGeom prst="roundRect">
            <a:avLst>
              <a:gd name="adj" fmla="val 2403"/>
            </a:avLst>
          </a:prstGeom>
          <a:solidFill>
            <a:srgbClr val="FFFFFF"/>
          </a:solidFill>
          <a:ln>
            <a:noFill/>
          </a:ln>
          <a:effectLst>
            <a:innerShdw blurRad="114300">
              <a:srgbClr val="40404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Graphic 15" descr="Head with Gears">
            <a:extLst>
              <a:ext uri="{FF2B5EF4-FFF2-40B4-BE49-F238E27FC236}">
                <a16:creationId xmlns:a16="http://schemas.microsoft.com/office/drawing/2014/main" id="{4E73AE1C-C08B-DFB6-A39F-11EC80F9C0F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93000" y="1345850"/>
            <a:ext cx="4166300" cy="4166300"/>
          </a:xfrm>
          <a:prstGeom prst="rect">
            <a:avLst/>
          </a:prstGeom>
        </p:spPr>
      </p:pic>
    </p:spTree>
    <p:extLst>
      <p:ext uri="{BB962C8B-B14F-4D97-AF65-F5344CB8AC3E}">
        <p14:creationId xmlns:p14="http://schemas.microsoft.com/office/powerpoint/2010/main" val="10096877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4B6AE-7CB6-7A5A-90F1-0B6AB9C2C59A}"/>
              </a:ext>
            </a:extLst>
          </p:cNvPr>
          <p:cNvSpPr>
            <a:spLocks noGrp="1"/>
          </p:cNvSpPr>
          <p:nvPr>
            <p:ph type="title"/>
          </p:nvPr>
        </p:nvSpPr>
        <p:spPr>
          <a:xfrm>
            <a:off x="4673600" y="764373"/>
            <a:ext cx="6832600" cy="1293028"/>
          </a:xfrm>
        </p:spPr>
        <p:txBody>
          <a:bodyPr>
            <a:normAutofit/>
          </a:bodyPr>
          <a:lstStyle/>
          <a:p>
            <a:r>
              <a:rPr lang="en-US"/>
              <a:t>Problem analysis and representation </a:t>
            </a:r>
          </a:p>
        </p:txBody>
      </p:sp>
      <p:pic>
        <p:nvPicPr>
          <p:cNvPr id="12" name="Picture 11" descr="Magnifying glass showing decling performance">
            <a:extLst>
              <a:ext uri="{FF2B5EF4-FFF2-40B4-BE49-F238E27FC236}">
                <a16:creationId xmlns:a16="http://schemas.microsoft.com/office/drawing/2014/main" id="{924D85E9-F72E-9C41-F716-A009CABAF118}"/>
              </a:ext>
            </a:extLst>
          </p:cNvPr>
          <p:cNvPicPr>
            <a:picLocks noChangeAspect="1"/>
          </p:cNvPicPr>
          <p:nvPr/>
        </p:nvPicPr>
        <p:blipFill rotWithShape="1">
          <a:blip r:embed="rId2"/>
          <a:srcRect t="1220" b="14510"/>
          <a:stretch/>
        </p:blipFill>
        <p:spPr>
          <a:xfrm>
            <a:off x="630705" y="2457254"/>
            <a:ext cx="3644962" cy="2050299"/>
          </a:xfrm>
          <a:prstGeom prst="rect">
            <a:avLst/>
          </a:prstGeom>
        </p:spPr>
      </p:pic>
      <p:sp>
        <p:nvSpPr>
          <p:cNvPr id="3" name="Content Placeholder 2">
            <a:extLst>
              <a:ext uri="{FF2B5EF4-FFF2-40B4-BE49-F238E27FC236}">
                <a16:creationId xmlns:a16="http://schemas.microsoft.com/office/drawing/2014/main" id="{33A5F8E1-6F4F-9D1B-3B50-663D5B3025AC}"/>
              </a:ext>
            </a:extLst>
          </p:cNvPr>
          <p:cNvSpPr>
            <a:spLocks noGrp="1"/>
          </p:cNvSpPr>
          <p:nvPr>
            <p:ph idx="1"/>
          </p:nvPr>
        </p:nvSpPr>
        <p:spPr>
          <a:xfrm>
            <a:off x="4673600" y="2194560"/>
            <a:ext cx="6832600" cy="4024125"/>
          </a:xfrm>
        </p:spPr>
        <p:txBody>
          <a:bodyPr>
            <a:normAutofit/>
          </a:bodyPr>
          <a:lstStyle/>
          <a:p>
            <a:r>
              <a:rPr lang="en-US"/>
              <a:t>Problem analysis and representation in machine learning are critical steps in building effective machine learning models (</a:t>
            </a:r>
            <a:r>
              <a:rPr lang="en-US" b="1"/>
              <a:t>H/w individual)</a:t>
            </a:r>
            <a:r>
              <a:rPr lang="en-US"/>
              <a:t>. </a:t>
            </a:r>
          </a:p>
          <a:p>
            <a:r>
              <a:rPr lang="en-US"/>
              <a:t>They involve:</a:t>
            </a:r>
          </a:p>
          <a:p>
            <a:pPr lvl="1"/>
            <a:r>
              <a:rPr lang="en-US" dirty="0"/>
              <a:t>Identifying the problem </a:t>
            </a:r>
          </a:p>
          <a:p>
            <a:pPr lvl="1"/>
            <a:r>
              <a:rPr lang="en-US" dirty="0"/>
              <a:t>Selecting relevant data </a:t>
            </a:r>
          </a:p>
          <a:p>
            <a:pPr lvl="1"/>
            <a:r>
              <a:rPr lang="en-US" dirty="0"/>
              <a:t>Formulating the problem </a:t>
            </a:r>
          </a:p>
          <a:p>
            <a:pPr lvl="1"/>
            <a:r>
              <a:rPr lang="en-US" dirty="0"/>
              <a:t>Representing it in a suitable form and </a:t>
            </a:r>
          </a:p>
          <a:p>
            <a:pPr lvl="1"/>
            <a:r>
              <a:rPr lang="en-US" dirty="0"/>
              <a:t>Evaluating the performance of the solution.</a:t>
            </a:r>
          </a:p>
        </p:txBody>
      </p:sp>
    </p:spTree>
    <p:extLst>
      <p:ext uri="{BB962C8B-B14F-4D97-AF65-F5344CB8AC3E}">
        <p14:creationId xmlns:p14="http://schemas.microsoft.com/office/powerpoint/2010/main" val="19543895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24506EA4-1D3F-4EFF-8C4C-5CD457BE25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Magnifying glass and question mark">
            <a:extLst>
              <a:ext uri="{FF2B5EF4-FFF2-40B4-BE49-F238E27FC236}">
                <a16:creationId xmlns:a16="http://schemas.microsoft.com/office/drawing/2014/main" id="{5B53EAFC-642D-CD40-1807-8DDA4346CF79}"/>
              </a:ext>
            </a:extLst>
          </p:cNvPr>
          <p:cNvPicPr>
            <a:picLocks noChangeAspect="1"/>
          </p:cNvPicPr>
          <p:nvPr/>
        </p:nvPicPr>
        <p:blipFill rotWithShape="1">
          <a:blip r:embed="rId2">
            <a:duotone>
              <a:schemeClr val="bg2">
                <a:shade val="45000"/>
                <a:satMod val="135000"/>
              </a:schemeClr>
              <a:prstClr val="white"/>
            </a:duotone>
            <a:alphaModFix amt="30000"/>
          </a:blip>
          <a:srcRect/>
          <a:stretch/>
        </p:blipFill>
        <p:spPr>
          <a:xfrm>
            <a:off x="20" y="10"/>
            <a:ext cx="12191980" cy="6857990"/>
          </a:xfrm>
          <a:prstGeom prst="rect">
            <a:avLst/>
          </a:prstGeom>
        </p:spPr>
      </p:pic>
      <p:pic>
        <p:nvPicPr>
          <p:cNvPr id="18" name="Picture 17">
            <a:extLst>
              <a:ext uri="{FF2B5EF4-FFF2-40B4-BE49-F238E27FC236}">
                <a16:creationId xmlns:a16="http://schemas.microsoft.com/office/drawing/2014/main" id="{149BF887-55C3-4061-A69F-0E41CA863F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6170F7C5-7BC0-778A-867B-0B75D8BB5479}"/>
              </a:ext>
            </a:extLst>
          </p:cNvPr>
          <p:cNvSpPr>
            <a:spLocks noGrp="1"/>
          </p:cNvSpPr>
          <p:nvPr>
            <p:ph type="title"/>
          </p:nvPr>
        </p:nvSpPr>
        <p:spPr>
          <a:xfrm>
            <a:off x="2895600" y="764373"/>
            <a:ext cx="8610600" cy="1293028"/>
          </a:xfrm>
        </p:spPr>
        <p:txBody>
          <a:bodyPr>
            <a:normAutofit/>
          </a:bodyPr>
          <a:lstStyle/>
          <a:p>
            <a:r>
              <a:rPr lang="en-US"/>
              <a:t>Uninformed search </a:t>
            </a:r>
            <a:br>
              <a:rPr lang="en-US"/>
            </a:br>
            <a:endParaRPr lang="en-US"/>
          </a:p>
        </p:txBody>
      </p:sp>
      <p:sp>
        <p:nvSpPr>
          <p:cNvPr id="3" name="Content Placeholder 2">
            <a:extLst>
              <a:ext uri="{FF2B5EF4-FFF2-40B4-BE49-F238E27FC236}">
                <a16:creationId xmlns:a16="http://schemas.microsoft.com/office/drawing/2014/main" id="{A4BF6E1D-234D-7F55-6296-8398F6383DC8}"/>
              </a:ext>
            </a:extLst>
          </p:cNvPr>
          <p:cNvSpPr>
            <a:spLocks noGrp="1"/>
          </p:cNvSpPr>
          <p:nvPr>
            <p:ph idx="1"/>
          </p:nvPr>
        </p:nvSpPr>
        <p:spPr>
          <a:xfrm>
            <a:off x="685800" y="2194560"/>
            <a:ext cx="10820400" cy="4024125"/>
          </a:xfrm>
        </p:spPr>
        <p:txBody>
          <a:bodyPr>
            <a:normAutofit/>
          </a:bodyPr>
          <a:lstStyle/>
          <a:p>
            <a:r>
              <a:rPr lang="en-US"/>
              <a:t>Uninformed search is a type of search algorithm that does not use any domain-specific knowledge to guide its search. </a:t>
            </a:r>
          </a:p>
          <a:p>
            <a:r>
              <a:rPr lang="en-US"/>
              <a:t>It blindly searches the problem space until it finds a solution.</a:t>
            </a:r>
          </a:p>
          <a:p>
            <a:r>
              <a:rPr lang="en-US"/>
              <a:t>The uninformed search algorithms start from the initial state of the problem and systematically explore all possible states until a goal state is found. </a:t>
            </a:r>
          </a:p>
          <a:p>
            <a:pPr lvl="1"/>
            <a:r>
              <a:rPr lang="en-US"/>
              <a:t>The search process is guided by a set of rules or operators that allow the algorithm to move from one state to another. </a:t>
            </a:r>
          </a:p>
          <a:p>
            <a:pPr lvl="1"/>
            <a:r>
              <a:rPr lang="en-US"/>
              <a:t>At each step, the algorithm evaluates the current state and generates all possible next states. </a:t>
            </a:r>
          </a:p>
          <a:p>
            <a:pPr lvl="1"/>
            <a:r>
              <a:rPr lang="en-US"/>
              <a:t>The algorithm then selects the next state to explore based on a certain criterion, such as the depth of the search, the cost of the path, or the breadth of the search.</a:t>
            </a:r>
          </a:p>
          <a:p>
            <a:endParaRPr lang="en-US"/>
          </a:p>
        </p:txBody>
      </p:sp>
    </p:spTree>
    <p:extLst>
      <p:ext uri="{BB962C8B-B14F-4D97-AF65-F5344CB8AC3E}">
        <p14:creationId xmlns:p14="http://schemas.microsoft.com/office/powerpoint/2010/main" val="2660287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7C13D-8740-C10C-49EE-4AB7D4C1A3A9}"/>
              </a:ext>
            </a:extLst>
          </p:cNvPr>
          <p:cNvSpPr>
            <a:spLocks noGrp="1"/>
          </p:cNvSpPr>
          <p:nvPr>
            <p:ph type="title"/>
          </p:nvPr>
        </p:nvSpPr>
        <p:spPr>
          <a:xfrm>
            <a:off x="2895600" y="764373"/>
            <a:ext cx="8610600" cy="1293028"/>
          </a:xfrm>
        </p:spPr>
        <p:txBody>
          <a:bodyPr>
            <a:normAutofit/>
          </a:bodyPr>
          <a:lstStyle/>
          <a:p>
            <a:r>
              <a:rPr lang="en-US" i="1"/>
              <a:t>Group Assignment. 2</a:t>
            </a:r>
            <a:endParaRPr lang="en-US" dirty="0"/>
          </a:p>
        </p:txBody>
      </p:sp>
      <p:graphicFrame>
        <p:nvGraphicFramePr>
          <p:cNvPr id="5" name="Content Placeholder 2">
            <a:extLst>
              <a:ext uri="{FF2B5EF4-FFF2-40B4-BE49-F238E27FC236}">
                <a16:creationId xmlns:a16="http://schemas.microsoft.com/office/drawing/2014/main" id="{B7183C7C-A069-EE4B-4F1A-8A30F4DCCFA7}"/>
              </a:ext>
            </a:extLst>
          </p:cNvPr>
          <p:cNvGraphicFramePr>
            <a:graphicFrameLocks noGrp="1"/>
          </p:cNvGraphicFramePr>
          <p:nvPr>
            <p:ph idx="1"/>
            <p:extLst>
              <p:ext uri="{D42A27DB-BD31-4B8C-83A1-F6EECF244321}">
                <p14:modId xmlns:p14="http://schemas.microsoft.com/office/powerpoint/2010/main" val="1932093791"/>
              </p:ext>
            </p:extLst>
          </p:nvPr>
        </p:nvGraphicFramePr>
        <p:xfrm>
          <a:off x="685800" y="2441051"/>
          <a:ext cx="10820400" cy="3530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34825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2ADA1-C86E-E1D6-283F-90301E03B693}"/>
              </a:ext>
            </a:extLst>
          </p:cNvPr>
          <p:cNvSpPr>
            <a:spLocks noGrp="1"/>
          </p:cNvSpPr>
          <p:nvPr>
            <p:ph type="title"/>
          </p:nvPr>
        </p:nvSpPr>
        <p:spPr/>
        <p:txBody>
          <a:bodyPr/>
          <a:lstStyle/>
          <a:p>
            <a:r>
              <a:rPr lang="en-US" dirty="0"/>
              <a:t>Breadth First Search</a:t>
            </a:r>
          </a:p>
        </p:txBody>
      </p:sp>
      <p:sp>
        <p:nvSpPr>
          <p:cNvPr id="3" name="Content Placeholder 2">
            <a:extLst>
              <a:ext uri="{FF2B5EF4-FFF2-40B4-BE49-F238E27FC236}">
                <a16:creationId xmlns:a16="http://schemas.microsoft.com/office/drawing/2014/main" id="{0358942E-A547-A742-9DBC-DC7FD5B262B3}"/>
              </a:ext>
            </a:extLst>
          </p:cNvPr>
          <p:cNvSpPr>
            <a:spLocks noGrp="1"/>
          </p:cNvSpPr>
          <p:nvPr>
            <p:ph idx="1"/>
          </p:nvPr>
        </p:nvSpPr>
        <p:spPr>
          <a:xfrm>
            <a:off x="685800" y="2057402"/>
            <a:ext cx="10820400" cy="4161284"/>
          </a:xfrm>
        </p:spPr>
        <p:txBody>
          <a:bodyPr>
            <a:normAutofit/>
          </a:bodyPr>
          <a:lstStyle/>
          <a:p>
            <a:r>
              <a:rPr lang="en-US" dirty="0"/>
              <a:t>Breadth First Search (BFS) is a graph traversal algorithm that explores all the vertices at the current depth before moving on to the vertices at the next depth level. </a:t>
            </a:r>
          </a:p>
          <a:p>
            <a:r>
              <a:rPr lang="en-US" dirty="0"/>
              <a:t>It starts at a given node (called the root node) and visits all its neighbors first before moving on to the next level of nodes.</a:t>
            </a:r>
          </a:p>
        </p:txBody>
      </p:sp>
    </p:spTree>
    <p:extLst>
      <p:ext uri="{BB962C8B-B14F-4D97-AF65-F5344CB8AC3E}">
        <p14:creationId xmlns:p14="http://schemas.microsoft.com/office/powerpoint/2010/main" val="30429991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9">
            <a:extLst>
              <a:ext uri="{FF2B5EF4-FFF2-40B4-BE49-F238E27FC236}">
                <a16:creationId xmlns:a16="http://schemas.microsoft.com/office/drawing/2014/main" id="{15CC8773-0E3F-4D1C-A409-0353003E65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21" name="Picture 11">
            <a:extLst>
              <a:ext uri="{FF2B5EF4-FFF2-40B4-BE49-F238E27FC236}">
                <a16:creationId xmlns:a16="http://schemas.microsoft.com/office/drawing/2014/main" id="{29160FC1-6959-4BB1-8E7A-0CA07E8BAA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5705EE72-A1C2-8D64-78D7-8FE34EFE728A}"/>
              </a:ext>
            </a:extLst>
          </p:cNvPr>
          <p:cNvSpPr>
            <a:spLocks noGrp="1"/>
          </p:cNvSpPr>
          <p:nvPr>
            <p:ph type="title"/>
          </p:nvPr>
        </p:nvSpPr>
        <p:spPr>
          <a:xfrm>
            <a:off x="8266820" y="673240"/>
            <a:ext cx="3300981" cy="3446373"/>
          </a:xfrm>
          <a:noFill/>
          <a:ln w="19050">
            <a:noFill/>
            <a:prstDash val="dash"/>
          </a:ln>
        </p:spPr>
        <p:txBody>
          <a:bodyPr vert="horz" lIns="91440" tIns="45720" rIns="91440" bIns="45720" rtlCol="0" anchor="b">
            <a:normAutofit/>
          </a:bodyPr>
          <a:lstStyle/>
          <a:p>
            <a:pPr algn="l"/>
            <a:r>
              <a:rPr lang="en-US" sz="4800"/>
              <a:t>BFS</a:t>
            </a:r>
          </a:p>
        </p:txBody>
      </p:sp>
      <p:sp>
        <p:nvSpPr>
          <p:cNvPr id="22" name="Rectangle 13">
            <a:extLst>
              <a:ext uri="{FF2B5EF4-FFF2-40B4-BE49-F238E27FC236}">
                <a16:creationId xmlns:a16="http://schemas.microsoft.com/office/drawing/2014/main" id="{65D83B9C-24C7-445B-9EC7-A684386145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5">
            <a:extLst>
              <a:ext uri="{FF2B5EF4-FFF2-40B4-BE49-F238E27FC236}">
                <a16:creationId xmlns:a16="http://schemas.microsoft.com/office/drawing/2014/main" id="{5C755193-7EC8-41E8-9429-792A088198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94678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11">
            <a:extLst>
              <a:ext uri="{FF2B5EF4-FFF2-40B4-BE49-F238E27FC236}">
                <a16:creationId xmlns:a16="http://schemas.microsoft.com/office/drawing/2014/main" id="{B30B9634-F4AC-4161-A5EC-AF18FC897F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6638814" cy="5571072"/>
          </a:xfrm>
          <a:prstGeom prst="roundRect">
            <a:avLst>
              <a:gd name="adj" fmla="val 2403"/>
            </a:avLst>
          </a:prstGeom>
          <a:solidFill>
            <a:srgbClr val="FFFFFF"/>
          </a:solidFill>
          <a:ln>
            <a:noFill/>
          </a:ln>
          <a:effectLst>
            <a:innerShdw blurRad="114300">
              <a:srgbClr val="40404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hart&#10;&#10;Description automatically generated with medium confidence">
            <a:extLst>
              <a:ext uri="{FF2B5EF4-FFF2-40B4-BE49-F238E27FC236}">
                <a16:creationId xmlns:a16="http://schemas.microsoft.com/office/drawing/2014/main" id="{F591688B-E551-5D1C-6826-36E18E8CB756}"/>
              </a:ext>
            </a:extLst>
          </p:cNvPr>
          <p:cNvPicPr>
            <a:picLocks noChangeAspect="1"/>
          </p:cNvPicPr>
          <p:nvPr/>
        </p:nvPicPr>
        <p:blipFill rotWithShape="1">
          <a:blip r:embed="rId4"/>
          <a:srcRect r="27088" b="-2"/>
          <a:stretch/>
        </p:blipFill>
        <p:spPr>
          <a:xfrm>
            <a:off x="1293000" y="1286928"/>
            <a:ext cx="5339490" cy="4284145"/>
          </a:xfrm>
          <a:prstGeom prst="rect">
            <a:avLst/>
          </a:prstGeom>
        </p:spPr>
      </p:pic>
    </p:spTree>
    <p:extLst>
      <p:ext uri="{BB962C8B-B14F-4D97-AF65-F5344CB8AC3E}">
        <p14:creationId xmlns:p14="http://schemas.microsoft.com/office/powerpoint/2010/main" val="2319551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7626C8E-FB50-4909-8D9D-09E34A8DBF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2" name="Picture 11">
            <a:extLst>
              <a:ext uri="{FF2B5EF4-FFF2-40B4-BE49-F238E27FC236}">
                <a16:creationId xmlns:a16="http://schemas.microsoft.com/office/drawing/2014/main" id="{CAED006F-534E-46AA-A794-9DAA58BAB4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6B2C51C9-85A3-F587-FEB3-2218CDC142CA}"/>
              </a:ext>
            </a:extLst>
          </p:cNvPr>
          <p:cNvSpPr>
            <a:spLocks noGrp="1"/>
          </p:cNvSpPr>
          <p:nvPr>
            <p:ph type="title"/>
          </p:nvPr>
        </p:nvSpPr>
        <p:spPr>
          <a:xfrm>
            <a:off x="8266820" y="673240"/>
            <a:ext cx="3300981" cy="3446373"/>
          </a:xfrm>
          <a:noFill/>
          <a:ln w="19050">
            <a:noFill/>
            <a:prstDash val="dash"/>
          </a:ln>
        </p:spPr>
        <p:txBody>
          <a:bodyPr vert="horz" lIns="91440" tIns="45720" rIns="91440" bIns="45720" rtlCol="0" anchor="b">
            <a:normAutofit/>
          </a:bodyPr>
          <a:lstStyle/>
          <a:p>
            <a:pPr algn="l"/>
            <a:r>
              <a:rPr lang="en-US" sz="4800"/>
              <a:t>bfs</a:t>
            </a:r>
          </a:p>
        </p:txBody>
      </p:sp>
      <p:sp>
        <p:nvSpPr>
          <p:cNvPr id="14" name="Rectangle 13">
            <a:extLst>
              <a:ext uri="{FF2B5EF4-FFF2-40B4-BE49-F238E27FC236}">
                <a16:creationId xmlns:a16="http://schemas.microsoft.com/office/drawing/2014/main" id="{97E873DD-1323-4494-8401-4DCEB71A0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0C3CEB-4D10-4B32-99D2-F92B65316C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94678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1">
            <a:extLst>
              <a:ext uri="{FF2B5EF4-FFF2-40B4-BE49-F238E27FC236}">
                <a16:creationId xmlns:a16="http://schemas.microsoft.com/office/drawing/2014/main" id="{AB2A801A-DC4E-491A-AF3C-5240828A0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6638814" cy="5571072"/>
          </a:xfrm>
          <a:prstGeom prst="roundRect">
            <a:avLst>
              <a:gd name="adj" fmla="val 2403"/>
            </a:avLst>
          </a:prstGeom>
          <a:solidFill>
            <a:srgbClr val="FFFFFF"/>
          </a:solidFill>
          <a:ln>
            <a:noFill/>
          </a:ln>
          <a:effectLst>
            <a:innerShdw blurRad="114300">
              <a:srgbClr val="40404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246013F-0158-A095-113A-97A0DD9FB24E}"/>
              </a:ext>
            </a:extLst>
          </p:cNvPr>
          <p:cNvPicPr>
            <a:picLocks noChangeAspect="1"/>
          </p:cNvPicPr>
          <p:nvPr/>
        </p:nvPicPr>
        <p:blipFill rotWithShape="1">
          <a:blip r:embed="rId4"/>
          <a:srcRect l="43666" t="28889" r="12834" b="16444"/>
          <a:stretch/>
        </p:blipFill>
        <p:spPr>
          <a:xfrm>
            <a:off x="1293000" y="1541756"/>
            <a:ext cx="5339490" cy="3774489"/>
          </a:xfrm>
          <a:prstGeom prst="rect">
            <a:avLst/>
          </a:prstGeom>
        </p:spPr>
      </p:pic>
    </p:spTree>
    <p:extLst>
      <p:ext uri="{BB962C8B-B14F-4D97-AF65-F5344CB8AC3E}">
        <p14:creationId xmlns:p14="http://schemas.microsoft.com/office/powerpoint/2010/main" val="1321608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84FA60-56E6-4C39-B1D1-F8DA36DE1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BE4C130-74CE-48EE-A50F-2ADD6E53B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43750" b="12276"/>
          <a:stretch/>
        </p:blipFill>
        <p:spPr>
          <a:xfrm rot="16200000">
            <a:off x="7673974" y="2339972"/>
            <a:ext cx="6857999" cy="2178053"/>
          </a:xfrm>
          <a:prstGeom prst="rect">
            <a:avLst/>
          </a:prstGeom>
        </p:spPr>
      </p:pic>
      <p:sp>
        <p:nvSpPr>
          <p:cNvPr id="2" name="Title 1">
            <a:extLst>
              <a:ext uri="{FF2B5EF4-FFF2-40B4-BE49-F238E27FC236}">
                <a16:creationId xmlns:a16="http://schemas.microsoft.com/office/drawing/2014/main" id="{12E850A0-2E64-03FD-6C96-75ED09C0B31E}"/>
              </a:ext>
            </a:extLst>
          </p:cNvPr>
          <p:cNvSpPr>
            <a:spLocks noGrp="1"/>
          </p:cNvSpPr>
          <p:nvPr>
            <p:ph type="title"/>
          </p:nvPr>
        </p:nvSpPr>
        <p:spPr>
          <a:xfrm>
            <a:off x="1513840" y="4771908"/>
            <a:ext cx="8656320" cy="1293028"/>
          </a:xfrm>
        </p:spPr>
        <p:txBody>
          <a:bodyPr>
            <a:normAutofit/>
          </a:bodyPr>
          <a:lstStyle/>
          <a:p>
            <a:pPr algn="l"/>
            <a:r>
              <a:rPr lang="en-US" dirty="0"/>
              <a:t>Real life example</a:t>
            </a:r>
          </a:p>
        </p:txBody>
      </p:sp>
      <p:sp>
        <p:nvSpPr>
          <p:cNvPr id="3" name="Content Placeholder 2">
            <a:extLst>
              <a:ext uri="{FF2B5EF4-FFF2-40B4-BE49-F238E27FC236}">
                <a16:creationId xmlns:a16="http://schemas.microsoft.com/office/drawing/2014/main" id="{0F5A0E74-2495-E289-8CB0-C99BBF88F922}"/>
              </a:ext>
            </a:extLst>
          </p:cNvPr>
          <p:cNvSpPr>
            <a:spLocks noGrp="1"/>
          </p:cNvSpPr>
          <p:nvPr>
            <p:ph idx="1"/>
          </p:nvPr>
        </p:nvSpPr>
        <p:spPr>
          <a:xfrm>
            <a:off x="947625" y="926596"/>
            <a:ext cx="9222535" cy="3845311"/>
          </a:xfrm>
        </p:spPr>
        <p:txBody>
          <a:bodyPr anchor="ctr">
            <a:normAutofit/>
          </a:bodyPr>
          <a:lstStyle/>
          <a:p>
            <a:pPr lvl="1" algn="just"/>
            <a:r>
              <a:rPr lang="en-US" sz="1700" dirty="0"/>
              <a:t>Suppose you are a delivery person who needs to deliver packages to various locations in a city. You have a map of the city with the locations of all the delivery destinations. You want to find the shortest path to deliver all the packages and return to the starting point.</a:t>
            </a:r>
          </a:p>
          <a:p>
            <a:pPr lvl="1" algn="just"/>
            <a:r>
              <a:rPr lang="en-US" sz="1700" dirty="0"/>
              <a:t>You can model the city map as an undirected graph, where each delivery location is a node and the roads connecting them are edges. To find the shortest path, you can use the BFS algorithm starting from your current location as the root node. The algorithm will visit all the nodes at the current distance level (i.e., all the delivery locations that are one road away from your current location) before moving on to the next level of nodes (i.e., all the delivery locations that are two roads away from your current location), and so on.</a:t>
            </a:r>
          </a:p>
          <a:p>
            <a:pPr lvl="1" algn="just"/>
            <a:r>
              <a:rPr lang="en-US" sz="1700" dirty="0"/>
              <a:t>In this way, BFS will help you explore the entire city map and find the shortest path to deliver all the packages and return to the starting point. Moreover, BFS can also help you optimize your delivery route by considering the traffic conditions and other constraints</a:t>
            </a:r>
          </a:p>
          <a:p>
            <a:pPr algn="just"/>
            <a:endParaRPr lang="en-US" sz="1700" dirty="0"/>
          </a:p>
        </p:txBody>
      </p:sp>
    </p:spTree>
    <p:extLst>
      <p:ext uri="{BB962C8B-B14F-4D97-AF65-F5344CB8AC3E}">
        <p14:creationId xmlns:p14="http://schemas.microsoft.com/office/powerpoint/2010/main" val="24669887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7B2D441-0E7D-43A8-A044-8C732C8847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DB609EC5-E44E-4CD3-9277-E243BB6600F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6798D9A3-9177-CECF-4C40-F7E7CEC1008A}"/>
              </a:ext>
            </a:extLst>
          </p:cNvPr>
          <p:cNvSpPr>
            <a:spLocks noGrp="1"/>
          </p:cNvSpPr>
          <p:nvPr>
            <p:ph type="title"/>
          </p:nvPr>
        </p:nvSpPr>
        <p:spPr>
          <a:xfrm>
            <a:off x="685799" y="836907"/>
            <a:ext cx="5304295" cy="1220493"/>
          </a:xfrm>
        </p:spPr>
        <p:txBody>
          <a:bodyPr>
            <a:normAutofit/>
          </a:bodyPr>
          <a:lstStyle/>
          <a:p>
            <a:pPr algn="l"/>
            <a:r>
              <a:rPr lang="en-US" sz="3200"/>
              <a:t>Uniform Cost Search</a:t>
            </a:r>
          </a:p>
        </p:txBody>
      </p:sp>
      <p:sp>
        <p:nvSpPr>
          <p:cNvPr id="3" name="Content Placeholder 2">
            <a:extLst>
              <a:ext uri="{FF2B5EF4-FFF2-40B4-BE49-F238E27FC236}">
                <a16:creationId xmlns:a16="http://schemas.microsoft.com/office/drawing/2014/main" id="{9AE247F5-BF11-78BD-D6CC-AA0B3EB54A8C}"/>
              </a:ext>
            </a:extLst>
          </p:cNvPr>
          <p:cNvSpPr>
            <a:spLocks noGrp="1"/>
          </p:cNvSpPr>
          <p:nvPr>
            <p:ph idx="1"/>
          </p:nvPr>
        </p:nvSpPr>
        <p:spPr>
          <a:xfrm>
            <a:off x="685800" y="2194560"/>
            <a:ext cx="5304295" cy="3979997"/>
          </a:xfrm>
        </p:spPr>
        <p:txBody>
          <a:bodyPr>
            <a:normAutofit/>
          </a:bodyPr>
          <a:lstStyle/>
          <a:p>
            <a:r>
              <a:rPr lang="en-US" sz="1800"/>
              <a:t>Uniform Cost Search (UCS) is a graph traversal algorithm that is used to find the lowest-cost path from a starting node to a goal node in a weighted graph</a:t>
            </a:r>
          </a:p>
        </p:txBody>
      </p:sp>
      <p:sp>
        <p:nvSpPr>
          <p:cNvPr id="14" name="Rectangle 13">
            <a:extLst>
              <a:ext uri="{FF2B5EF4-FFF2-40B4-BE49-F238E27FC236}">
                <a16:creationId xmlns:a16="http://schemas.microsoft.com/office/drawing/2014/main" id="{7B497FEE-E5AC-42FF-90F7-2C8487F61E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31608" y="488844"/>
            <a:ext cx="2687741" cy="3506830"/>
          </a:xfrm>
          <a:prstGeom prst="rect">
            <a:avLst/>
          </a:prstGeom>
          <a:solidFill>
            <a:srgbClr val="FFFFFF"/>
          </a:solidFill>
          <a:ln>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hart, radar chart&#10;&#10;Description automatically generated">
            <a:extLst>
              <a:ext uri="{FF2B5EF4-FFF2-40B4-BE49-F238E27FC236}">
                <a16:creationId xmlns:a16="http://schemas.microsoft.com/office/drawing/2014/main" id="{B3EB1E78-61DE-C19E-D5D5-C09D00C43F7A}"/>
              </a:ext>
            </a:extLst>
          </p:cNvPr>
          <p:cNvPicPr>
            <a:picLocks noChangeAspect="1"/>
          </p:cNvPicPr>
          <p:nvPr/>
        </p:nvPicPr>
        <p:blipFill rotWithShape="1">
          <a:blip r:embed="rId3"/>
          <a:srcRect l="48188" t="26487" b="6727"/>
          <a:stretch/>
        </p:blipFill>
        <p:spPr>
          <a:xfrm>
            <a:off x="6795086" y="1091508"/>
            <a:ext cx="2380647" cy="2301501"/>
          </a:xfrm>
          <a:prstGeom prst="rect">
            <a:avLst/>
          </a:prstGeom>
        </p:spPr>
      </p:pic>
      <p:sp>
        <p:nvSpPr>
          <p:cNvPr id="16" name="Round Single Corner Rectangle 24">
            <a:extLst>
              <a:ext uri="{FF2B5EF4-FFF2-40B4-BE49-F238E27FC236}">
                <a16:creationId xmlns:a16="http://schemas.microsoft.com/office/drawing/2014/main" id="{C651479D-6D3B-4F7C-8DDD-182B15A03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07841" y="916605"/>
            <a:ext cx="1998359" cy="2230427"/>
          </a:xfrm>
          <a:prstGeom prst="round1Rect">
            <a:avLst>
              <a:gd name="adj" fmla="val 1129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 Single Corner Rectangle 23">
            <a:extLst>
              <a:ext uri="{FF2B5EF4-FFF2-40B4-BE49-F238E27FC236}">
                <a16:creationId xmlns:a16="http://schemas.microsoft.com/office/drawing/2014/main" id="{80B0BA38-5CAE-4445-9D6B-E1875E96B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6966487" y="4164747"/>
            <a:ext cx="2347509" cy="1755606"/>
          </a:xfrm>
          <a:prstGeom prst="round1Rect">
            <a:avLst>
              <a:gd name="adj" fmla="val 1129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FFC3B50-C64E-4724-9992-03FFB8D888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86569" y="3301139"/>
            <a:ext cx="2220800" cy="3027524"/>
          </a:xfrm>
          <a:prstGeom prst="rect">
            <a:avLst/>
          </a:prstGeom>
          <a:solidFill>
            <a:srgbClr val="FFFFFF"/>
          </a:solidFill>
          <a:ln>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agram&#10;&#10;Description automatically generated">
            <a:extLst>
              <a:ext uri="{FF2B5EF4-FFF2-40B4-BE49-F238E27FC236}">
                <a16:creationId xmlns:a16="http://schemas.microsoft.com/office/drawing/2014/main" id="{037BAFC8-F0FF-522E-FE55-E7E50CD6CC3A}"/>
              </a:ext>
            </a:extLst>
          </p:cNvPr>
          <p:cNvPicPr>
            <a:picLocks noChangeAspect="1"/>
          </p:cNvPicPr>
          <p:nvPr/>
        </p:nvPicPr>
        <p:blipFill rotWithShape="1">
          <a:blip r:embed="rId4"/>
          <a:srcRect l="10595" t="9483" r="38880"/>
          <a:stretch/>
        </p:blipFill>
        <p:spPr>
          <a:xfrm>
            <a:off x="9648160" y="3471620"/>
            <a:ext cx="1885915" cy="2702937"/>
          </a:xfrm>
          <a:prstGeom prst="rect">
            <a:avLst/>
          </a:prstGeom>
        </p:spPr>
      </p:pic>
    </p:spTree>
    <p:extLst>
      <p:ext uri="{BB962C8B-B14F-4D97-AF65-F5344CB8AC3E}">
        <p14:creationId xmlns:p14="http://schemas.microsoft.com/office/powerpoint/2010/main" val="20977732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1A2B6-A940-3F71-A127-168C6700659E}"/>
              </a:ext>
            </a:extLst>
          </p:cNvPr>
          <p:cNvSpPr>
            <a:spLocks noGrp="1"/>
          </p:cNvSpPr>
          <p:nvPr>
            <p:ph type="title"/>
          </p:nvPr>
        </p:nvSpPr>
        <p:spPr/>
        <p:txBody>
          <a:bodyPr/>
          <a:lstStyle/>
          <a:p>
            <a:endParaRPr lang="en-US"/>
          </a:p>
        </p:txBody>
      </p:sp>
      <p:pic>
        <p:nvPicPr>
          <p:cNvPr id="4" name="Picture 3" descr="Chart, radar chart&#10;&#10;Description automatically generated">
            <a:extLst>
              <a:ext uri="{FF2B5EF4-FFF2-40B4-BE49-F238E27FC236}">
                <a16:creationId xmlns:a16="http://schemas.microsoft.com/office/drawing/2014/main" id="{AD6B7599-B7F8-C953-B0E7-853B361C5A65}"/>
              </a:ext>
            </a:extLst>
          </p:cNvPr>
          <p:cNvPicPr>
            <a:picLocks noChangeAspect="1"/>
          </p:cNvPicPr>
          <p:nvPr/>
        </p:nvPicPr>
        <p:blipFill rotWithShape="1">
          <a:blip r:embed="rId2"/>
          <a:srcRect l="48188" t="26487" b="6727"/>
          <a:stretch/>
        </p:blipFill>
        <p:spPr>
          <a:xfrm>
            <a:off x="1710814" y="1091508"/>
            <a:ext cx="7464920" cy="5766492"/>
          </a:xfrm>
          <a:prstGeom prst="rect">
            <a:avLst/>
          </a:prstGeom>
        </p:spPr>
      </p:pic>
    </p:spTree>
    <p:extLst>
      <p:ext uri="{BB962C8B-B14F-4D97-AF65-F5344CB8AC3E}">
        <p14:creationId xmlns:p14="http://schemas.microsoft.com/office/powerpoint/2010/main" val="340830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84FA60-56E6-4C39-B1D1-F8DA36DE1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BE4C130-74CE-48EE-A50F-2ADD6E53B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43750" b="12276"/>
          <a:stretch/>
        </p:blipFill>
        <p:spPr>
          <a:xfrm rot="16200000">
            <a:off x="7673974" y="2339972"/>
            <a:ext cx="6857999" cy="2178053"/>
          </a:xfrm>
          <a:prstGeom prst="rect">
            <a:avLst/>
          </a:prstGeom>
        </p:spPr>
      </p:pic>
      <p:sp>
        <p:nvSpPr>
          <p:cNvPr id="2" name="Title 1">
            <a:extLst>
              <a:ext uri="{FF2B5EF4-FFF2-40B4-BE49-F238E27FC236}">
                <a16:creationId xmlns:a16="http://schemas.microsoft.com/office/drawing/2014/main" id="{A3DEC90E-EFFE-3BE9-9B87-04732ADC03DD}"/>
              </a:ext>
            </a:extLst>
          </p:cNvPr>
          <p:cNvSpPr>
            <a:spLocks noGrp="1"/>
          </p:cNvSpPr>
          <p:nvPr>
            <p:ph type="title"/>
          </p:nvPr>
        </p:nvSpPr>
        <p:spPr>
          <a:xfrm>
            <a:off x="1381760" y="4771908"/>
            <a:ext cx="8737600" cy="1293028"/>
          </a:xfrm>
        </p:spPr>
        <p:txBody>
          <a:bodyPr>
            <a:normAutofit/>
          </a:bodyPr>
          <a:lstStyle/>
          <a:p>
            <a:pPr algn="l"/>
            <a:r>
              <a:rPr lang="en-US" dirty="0"/>
              <a:t>Real life example</a:t>
            </a:r>
          </a:p>
        </p:txBody>
      </p:sp>
      <p:sp>
        <p:nvSpPr>
          <p:cNvPr id="3" name="Content Placeholder 2">
            <a:extLst>
              <a:ext uri="{FF2B5EF4-FFF2-40B4-BE49-F238E27FC236}">
                <a16:creationId xmlns:a16="http://schemas.microsoft.com/office/drawing/2014/main" id="{13F3E3B5-5174-4480-85C8-AC741A25FAD6}"/>
              </a:ext>
            </a:extLst>
          </p:cNvPr>
          <p:cNvSpPr>
            <a:spLocks noGrp="1"/>
          </p:cNvSpPr>
          <p:nvPr>
            <p:ph idx="1"/>
          </p:nvPr>
        </p:nvSpPr>
        <p:spPr>
          <a:xfrm>
            <a:off x="804334" y="630827"/>
            <a:ext cx="9222535" cy="3845311"/>
          </a:xfrm>
        </p:spPr>
        <p:txBody>
          <a:bodyPr anchor="ctr">
            <a:normAutofit/>
          </a:bodyPr>
          <a:lstStyle/>
          <a:p>
            <a:pPr lvl="1" algn="just"/>
            <a:r>
              <a:rPr lang="en-US" sz="1600" dirty="0"/>
              <a:t>Suppose you are planning a road trip from your current location to a distant city. You have a map of the region with the distances between all the cities and towns along the way. You want to find the shortest path to your destination, considering the costs associated with traveling different distances and using different routes.</a:t>
            </a:r>
          </a:p>
          <a:p>
            <a:pPr lvl="1" algn="just"/>
            <a:r>
              <a:rPr lang="en-US" sz="1600" dirty="0"/>
              <a:t>You can model the map as a weighted graph, where each city or town is a node and the distances between them are the edge weights. To find the lowest-cost path to your destination, you can use the UCS algorithm starting from your current location as the root node. The algorithm will visit all the nodes at the current cost level (i.e., all the cities and towns that are at the same distance from your current location) before moving on to the next level of nodes with higher costs.</a:t>
            </a:r>
          </a:p>
          <a:p>
            <a:pPr lvl="1" algn="just"/>
            <a:r>
              <a:rPr lang="en-US" sz="1600" dirty="0"/>
              <a:t>In this way, UCS will help you explore the entire map and find the lowest-cost path to your destination. Moreover, UCS can also help you optimize your route by considering the costs of different modes of transportation, such as fuel prices, and travel time.</a:t>
            </a:r>
          </a:p>
          <a:p>
            <a:pPr algn="just"/>
            <a:endParaRPr lang="en-US" sz="1600" dirty="0"/>
          </a:p>
        </p:txBody>
      </p:sp>
    </p:spTree>
    <p:extLst>
      <p:ext uri="{BB962C8B-B14F-4D97-AF65-F5344CB8AC3E}">
        <p14:creationId xmlns:p14="http://schemas.microsoft.com/office/powerpoint/2010/main" val="3985407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5CC8773-0E3F-4D1C-A409-0353003E65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2" name="Picture 11">
            <a:extLst>
              <a:ext uri="{FF2B5EF4-FFF2-40B4-BE49-F238E27FC236}">
                <a16:creationId xmlns:a16="http://schemas.microsoft.com/office/drawing/2014/main" id="{29160FC1-6959-4BB1-8E7A-0CA07E8BAA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14" name="Rectangle 13">
            <a:extLst>
              <a:ext uri="{FF2B5EF4-FFF2-40B4-BE49-F238E27FC236}">
                <a16:creationId xmlns:a16="http://schemas.microsoft.com/office/drawing/2014/main" id="{8343378B-CD8B-42C8-B5F6-1735FD150F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4EC91FB-EE3C-7FE3-C410-5834D03F8CA7}"/>
              </a:ext>
            </a:extLst>
          </p:cNvPr>
          <p:cNvPicPr>
            <a:picLocks noChangeAspect="1"/>
          </p:cNvPicPr>
          <p:nvPr/>
        </p:nvPicPr>
        <p:blipFill rotWithShape="1">
          <a:blip r:embed="rId4">
            <a:alphaModFix amt="40000"/>
          </a:blip>
          <a:srcRect t="15730"/>
          <a:stretch/>
        </p:blipFill>
        <p:spPr>
          <a:xfrm>
            <a:off x="20" y="10"/>
            <a:ext cx="12191980" cy="6857990"/>
          </a:xfrm>
          <a:prstGeom prst="rect">
            <a:avLst/>
          </a:prstGeom>
        </p:spPr>
      </p:pic>
      <p:pic>
        <p:nvPicPr>
          <p:cNvPr id="16" name="Picture 15">
            <a:extLst>
              <a:ext uri="{FF2B5EF4-FFF2-40B4-BE49-F238E27FC236}">
                <a16:creationId xmlns:a16="http://schemas.microsoft.com/office/drawing/2014/main" id="{0B437D4A-C753-4188-A33C-D004EDBF1B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8" name="Picture 17">
            <a:extLst>
              <a:ext uri="{FF2B5EF4-FFF2-40B4-BE49-F238E27FC236}">
                <a16:creationId xmlns:a16="http://schemas.microsoft.com/office/drawing/2014/main" id="{DDC12A77-997B-4938-83F6-824354F8AD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4" name="Title 3">
            <a:extLst>
              <a:ext uri="{FF2B5EF4-FFF2-40B4-BE49-F238E27FC236}">
                <a16:creationId xmlns:a16="http://schemas.microsoft.com/office/drawing/2014/main" id="{BC2F98A1-F6F9-20BB-A749-A3F63EC8B82A}"/>
              </a:ext>
            </a:extLst>
          </p:cNvPr>
          <p:cNvSpPr>
            <a:spLocks noGrp="1"/>
          </p:cNvSpPr>
          <p:nvPr>
            <p:ph type="title"/>
          </p:nvPr>
        </p:nvSpPr>
        <p:spPr>
          <a:xfrm>
            <a:off x="1371600" y="2538092"/>
            <a:ext cx="9448800" cy="2301143"/>
          </a:xfrm>
        </p:spPr>
        <p:txBody>
          <a:bodyPr vert="horz" lIns="91440" tIns="45720" rIns="91440" bIns="45720" rtlCol="0" anchor="b">
            <a:normAutofit/>
          </a:bodyPr>
          <a:lstStyle/>
          <a:p>
            <a:pPr algn="l"/>
            <a:r>
              <a:rPr lang="en-US" sz="6000" dirty="0"/>
              <a:t>Chapter three</a:t>
            </a:r>
          </a:p>
        </p:txBody>
      </p:sp>
    </p:spTree>
    <p:extLst>
      <p:ext uri="{BB962C8B-B14F-4D97-AF65-F5344CB8AC3E}">
        <p14:creationId xmlns:p14="http://schemas.microsoft.com/office/powerpoint/2010/main" val="11065994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B015324-98EE-4370-8001-85C1278A1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4E49BFF-40A2-4616-8638-9CBE4EC1F6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175BB24C-BDD5-5A2B-F67A-87F7E9BEEFAD}"/>
              </a:ext>
            </a:extLst>
          </p:cNvPr>
          <p:cNvSpPr>
            <a:spLocks noGrp="1"/>
          </p:cNvSpPr>
          <p:nvPr>
            <p:ph type="title"/>
          </p:nvPr>
        </p:nvSpPr>
        <p:spPr>
          <a:xfrm>
            <a:off x="685799" y="764373"/>
            <a:ext cx="3977639" cy="1600200"/>
          </a:xfrm>
        </p:spPr>
        <p:txBody>
          <a:bodyPr anchor="b">
            <a:normAutofit/>
          </a:bodyPr>
          <a:lstStyle/>
          <a:p>
            <a:pPr algn="l"/>
            <a:r>
              <a:rPr lang="en-US" sz="3200"/>
              <a:t>Depth First Search</a:t>
            </a:r>
          </a:p>
        </p:txBody>
      </p:sp>
      <p:sp>
        <p:nvSpPr>
          <p:cNvPr id="3" name="Content Placeholder 2">
            <a:extLst>
              <a:ext uri="{FF2B5EF4-FFF2-40B4-BE49-F238E27FC236}">
                <a16:creationId xmlns:a16="http://schemas.microsoft.com/office/drawing/2014/main" id="{79EB5CA9-1881-1155-7A40-8AA7B35CC68E}"/>
              </a:ext>
            </a:extLst>
          </p:cNvPr>
          <p:cNvSpPr>
            <a:spLocks noGrp="1"/>
          </p:cNvSpPr>
          <p:nvPr>
            <p:ph idx="1"/>
          </p:nvPr>
        </p:nvSpPr>
        <p:spPr>
          <a:xfrm>
            <a:off x="685800" y="2364573"/>
            <a:ext cx="3977639" cy="3854112"/>
          </a:xfrm>
        </p:spPr>
        <p:txBody>
          <a:bodyPr>
            <a:normAutofit/>
          </a:bodyPr>
          <a:lstStyle/>
          <a:p>
            <a:r>
              <a:rPr lang="en-US" sz="1600"/>
              <a:t>Depth First Search (DFS) is a graph traversal algorithm that explores as far as possible along each branch before backtracking</a:t>
            </a:r>
          </a:p>
          <a:p>
            <a:r>
              <a:rPr lang="en-US" sz="1600"/>
              <a:t>It is important to note that DFS does not guarantee that you can explore every possible path, as it only explores one branch at a time and may miss some paths altogether.</a:t>
            </a:r>
          </a:p>
        </p:txBody>
      </p:sp>
      <p:pic>
        <p:nvPicPr>
          <p:cNvPr id="4" name="Picture 3" descr="Diagram&#10;&#10;Description automatically generated">
            <a:extLst>
              <a:ext uri="{FF2B5EF4-FFF2-40B4-BE49-F238E27FC236}">
                <a16:creationId xmlns:a16="http://schemas.microsoft.com/office/drawing/2014/main" id="{1473DA09-D5AF-0865-7EEA-1179D9A3ED62}"/>
              </a:ext>
            </a:extLst>
          </p:cNvPr>
          <p:cNvPicPr>
            <a:picLocks noChangeAspect="1"/>
          </p:cNvPicPr>
          <p:nvPr/>
        </p:nvPicPr>
        <p:blipFill rotWithShape="1">
          <a:blip r:embed="rId3"/>
          <a:srcRect t="17471" r="8971" b="7126"/>
          <a:stretch/>
        </p:blipFill>
        <p:spPr>
          <a:xfrm>
            <a:off x="4972699" y="1960291"/>
            <a:ext cx="6533501" cy="3044228"/>
          </a:xfrm>
          <a:prstGeom prst="rect">
            <a:avLst/>
          </a:prstGeom>
        </p:spPr>
      </p:pic>
    </p:spTree>
    <p:extLst>
      <p:ext uri="{BB962C8B-B14F-4D97-AF65-F5344CB8AC3E}">
        <p14:creationId xmlns:p14="http://schemas.microsoft.com/office/powerpoint/2010/main" val="4337079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7626C8E-FB50-4909-8D9D-09E34A8DBF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3" name="Picture 12">
            <a:extLst>
              <a:ext uri="{FF2B5EF4-FFF2-40B4-BE49-F238E27FC236}">
                <a16:creationId xmlns:a16="http://schemas.microsoft.com/office/drawing/2014/main" id="{CAED006F-534E-46AA-A794-9DAA58BAB4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E956B4D6-3A39-D84F-38FC-BC20547CAA9A}"/>
              </a:ext>
            </a:extLst>
          </p:cNvPr>
          <p:cNvSpPr>
            <a:spLocks noGrp="1"/>
          </p:cNvSpPr>
          <p:nvPr>
            <p:ph type="title"/>
          </p:nvPr>
        </p:nvSpPr>
        <p:spPr>
          <a:xfrm>
            <a:off x="8266820" y="673240"/>
            <a:ext cx="3300981" cy="3446373"/>
          </a:xfrm>
          <a:noFill/>
          <a:ln w="19050">
            <a:noFill/>
            <a:prstDash val="dash"/>
          </a:ln>
        </p:spPr>
        <p:txBody>
          <a:bodyPr vert="horz" lIns="91440" tIns="45720" rIns="91440" bIns="45720" rtlCol="0" anchor="b">
            <a:normAutofit/>
          </a:bodyPr>
          <a:lstStyle/>
          <a:p>
            <a:pPr algn="l"/>
            <a:r>
              <a:rPr lang="en-US" sz="4800"/>
              <a:t>DFS</a:t>
            </a:r>
          </a:p>
        </p:txBody>
      </p:sp>
      <p:sp>
        <p:nvSpPr>
          <p:cNvPr id="15" name="Rectangle 14">
            <a:extLst>
              <a:ext uri="{FF2B5EF4-FFF2-40B4-BE49-F238E27FC236}">
                <a16:creationId xmlns:a16="http://schemas.microsoft.com/office/drawing/2014/main" id="{97E873DD-1323-4494-8401-4DCEB71A0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A0C3CEB-4D10-4B32-99D2-F92B65316C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94678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1">
            <a:extLst>
              <a:ext uri="{FF2B5EF4-FFF2-40B4-BE49-F238E27FC236}">
                <a16:creationId xmlns:a16="http://schemas.microsoft.com/office/drawing/2014/main" id="{AB2A801A-DC4E-491A-AF3C-5240828A0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6638814" cy="5571072"/>
          </a:xfrm>
          <a:prstGeom prst="roundRect">
            <a:avLst>
              <a:gd name="adj" fmla="val 2403"/>
            </a:avLst>
          </a:prstGeom>
          <a:solidFill>
            <a:srgbClr val="FFFFFF"/>
          </a:solidFill>
          <a:ln>
            <a:noFill/>
          </a:ln>
          <a:effectLst>
            <a:innerShdw blurRad="114300">
              <a:srgbClr val="40404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49B80591-5D3A-9139-7DAA-D669701C463B}"/>
              </a:ext>
            </a:extLst>
          </p:cNvPr>
          <p:cNvPicPr>
            <a:picLocks noChangeAspect="1"/>
          </p:cNvPicPr>
          <p:nvPr/>
        </p:nvPicPr>
        <p:blipFill rotWithShape="1">
          <a:blip r:embed="rId4"/>
          <a:srcRect l="11833" t="24001" r="19333" b="16147"/>
          <a:stretch/>
        </p:blipFill>
        <p:spPr>
          <a:xfrm>
            <a:off x="1293000" y="2123227"/>
            <a:ext cx="5339490" cy="2611547"/>
          </a:xfrm>
          <a:prstGeom prst="rect">
            <a:avLst/>
          </a:prstGeom>
        </p:spPr>
      </p:pic>
    </p:spTree>
    <p:extLst>
      <p:ext uri="{BB962C8B-B14F-4D97-AF65-F5344CB8AC3E}">
        <p14:creationId xmlns:p14="http://schemas.microsoft.com/office/powerpoint/2010/main" val="23856337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84FA60-56E6-4C39-B1D1-F8DA36DE1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BE4C130-74CE-48EE-A50F-2ADD6E53B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43750" b="12276"/>
          <a:stretch/>
        </p:blipFill>
        <p:spPr>
          <a:xfrm rot="16200000">
            <a:off x="7673974" y="2339972"/>
            <a:ext cx="6857999" cy="2178053"/>
          </a:xfrm>
          <a:prstGeom prst="rect">
            <a:avLst/>
          </a:prstGeom>
        </p:spPr>
      </p:pic>
      <p:sp>
        <p:nvSpPr>
          <p:cNvPr id="2" name="Title 1">
            <a:extLst>
              <a:ext uri="{FF2B5EF4-FFF2-40B4-BE49-F238E27FC236}">
                <a16:creationId xmlns:a16="http://schemas.microsoft.com/office/drawing/2014/main" id="{2840088A-DEA2-1960-52F7-3A3CD0EEE618}"/>
              </a:ext>
            </a:extLst>
          </p:cNvPr>
          <p:cNvSpPr>
            <a:spLocks noGrp="1"/>
          </p:cNvSpPr>
          <p:nvPr>
            <p:ph type="title"/>
          </p:nvPr>
        </p:nvSpPr>
        <p:spPr>
          <a:xfrm>
            <a:off x="1483360" y="4771908"/>
            <a:ext cx="9363316" cy="1293028"/>
          </a:xfrm>
        </p:spPr>
        <p:txBody>
          <a:bodyPr>
            <a:normAutofit/>
          </a:bodyPr>
          <a:lstStyle/>
          <a:p>
            <a:pPr algn="l"/>
            <a:r>
              <a:rPr lang="en-US" dirty="0"/>
              <a:t>Real life example</a:t>
            </a:r>
            <a:br>
              <a:rPr lang="en-US" dirty="0"/>
            </a:br>
            <a:endParaRPr lang="en-US" dirty="0"/>
          </a:p>
        </p:txBody>
      </p:sp>
      <p:sp>
        <p:nvSpPr>
          <p:cNvPr id="3" name="Content Placeholder 2">
            <a:extLst>
              <a:ext uri="{FF2B5EF4-FFF2-40B4-BE49-F238E27FC236}">
                <a16:creationId xmlns:a16="http://schemas.microsoft.com/office/drawing/2014/main" id="{4EF915C8-E7E8-0064-AF01-7AA50E57F9CC}"/>
              </a:ext>
            </a:extLst>
          </p:cNvPr>
          <p:cNvSpPr>
            <a:spLocks noGrp="1"/>
          </p:cNvSpPr>
          <p:nvPr>
            <p:ph idx="1"/>
          </p:nvPr>
        </p:nvSpPr>
        <p:spPr>
          <a:xfrm>
            <a:off x="804334" y="426721"/>
            <a:ext cx="9222535" cy="4049418"/>
          </a:xfrm>
        </p:spPr>
        <p:txBody>
          <a:bodyPr anchor="ctr">
            <a:normAutofit/>
          </a:bodyPr>
          <a:lstStyle/>
          <a:p>
            <a:pPr lvl="1" algn="just"/>
            <a:r>
              <a:rPr lang="en-US" sz="1600" dirty="0"/>
              <a:t>Suppose you are a librarian, and you want to organize your collection of books in a way that makes it easy for patrons to find what they are looking for. You have a large number of books on various subjects, and you want to group them together based on their topic.</a:t>
            </a:r>
          </a:p>
          <a:p>
            <a:pPr lvl="1" algn="just"/>
            <a:r>
              <a:rPr lang="en-US" sz="1600" dirty="0"/>
              <a:t>You can model the books as nodes in a graph, and the topics as edges that connect them. For example, a book about history might be connected to other books about history, as well as books about geography, politics, and economics.</a:t>
            </a:r>
          </a:p>
          <a:p>
            <a:pPr lvl="1" algn="just"/>
            <a:r>
              <a:rPr lang="en-US" sz="1600" dirty="0"/>
              <a:t>To group the books together, you can use DFS to explore the graph and find all the books that are connected to each other based on their topic. Starting from a random book, you can follow its edges to other books on the same topic and continue to explore the graph in a systematic way.</a:t>
            </a:r>
          </a:p>
          <a:p>
            <a:pPr lvl="1" algn="just"/>
            <a:r>
              <a:rPr lang="en-US" sz="1600" dirty="0"/>
              <a:t>By using DFS, you can efficiently group the books together based on their topic and create a classification system that makes it easy for patrons to find what they are looking for. Moreover, DFS can also help you identify gaps in your collection and suggest new books to acquire based on the topics that are missing or underrepresented.</a:t>
            </a:r>
          </a:p>
          <a:p>
            <a:pPr algn="just"/>
            <a:endParaRPr lang="en-US" sz="1600" dirty="0"/>
          </a:p>
        </p:txBody>
      </p:sp>
    </p:spTree>
    <p:extLst>
      <p:ext uri="{BB962C8B-B14F-4D97-AF65-F5344CB8AC3E}">
        <p14:creationId xmlns:p14="http://schemas.microsoft.com/office/powerpoint/2010/main" val="24105109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B015324-98EE-4370-8001-85C1278A1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4E49BFF-40A2-4616-8638-9CBE4EC1F6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6D479439-0A7F-BC8E-F3D6-7F619D94F107}"/>
              </a:ext>
            </a:extLst>
          </p:cNvPr>
          <p:cNvSpPr>
            <a:spLocks noGrp="1"/>
          </p:cNvSpPr>
          <p:nvPr>
            <p:ph type="title"/>
          </p:nvPr>
        </p:nvSpPr>
        <p:spPr>
          <a:xfrm>
            <a:off x="685799" y="764373"/>
            <a:ext cx="3977639" cy="1600200"/>
          </a:xfrm>
        </p:spPr>
        <p:txBody>
          <a:bodyPr anchor="b">
            <a:normAutofit/>
          </a:bodyPr>
          <a:lstStyle/>
          <a:p>
            <a:pPr algn="l"/>
            <a:r>
              <a:rPr lang="en-US" sz="3200"/>
              <a:t>Depth Limited Search</a:t>
            </a:r>
          </a:p>
        </p:txBody>
      </p:sp>
      <p:sp>
        <p:nvSpPr>
          <p:cNvPr id="3" name="Content Placeholder 2">
            <a:extLst>
              <a:ext uri="{FF2B5EF4-FFF2-40B4-BE49-F238E27FC236}">
                <a16:creationId xmlns:a16="http://schemas.microsoft.com/office/drawing/2014/main" id="{E5698AF6-732E-D442-5CBE-4F2BF4366F1B}"/>
              </a:ext>
            </a:extLst>
          </p:cNvPr>
          <p:cNvSpPr>
            <a:spLocks noGrp="1"/>
          </p:cNvSpPr>
          <p:nvPr>
            <p:ph idx="1"/>
          </p:nvPr>
        </p:nvSpPr>
        <p:spPr>
          <a:xfrm>
            <a:off x="685800" y="2364573"/>
            <a:ext cx="3977639" cy="3854112"/>
          </a:xfrm>
        </p:spPr>
        <p:txBody>
          <a:bodyPr>
            <a:normAutofit/>
          </a:bodyPr>
          <a:lstStyle/>
          <a:p>
            <a:r>
              <a:rPr lang="en-US" sz="1600"/>
              <a:t>Depth Limited Search (DLS) is a graph traversal algorithm that explores a graph up to a certain depth limit.</a:t>
            </a:r>
          </a:p>
          <a:p>
            <a:r>
              <a:rPr lang="en-US" sz="1600"/>
              <a:t>When a certain level is reached, the search ceases.</a:t>
            </a:r>
          </a:p>
        </p:txBody>
      </p:sp>
      <p:pic>
        <p:nvPicPr>
          <p:cNvPr id="4" name="Picture 3" descr="Diagram">
            <a:extLst>
              <a:ext uri="{FF2B5EF4-FFF2-40B4-BE49-F238E27FC236}">
                <a16:creationId xmlns:a16="http://schemas.microsoft.com/office/drawing/2014/main" id="{B55E4647-5BC7-FDAD-CA09-E7134360ACDF}"/>
              </a:ext>
            </a:extLst>
          </p:cNvPr>
          <p:cNvPicPr>
            <a:picLocks noChangeAspect="1"/>
          </p:cNvPicPr>
          <p:nvPr/>
        </p:nvPicPr>
        <p:blipFill rotWithShape="1">
          <a:blip r:embed="rId3"/>
          <a:srcRect l="-312" t="14509" r="34708" b="10125"/>
          <a:stretch/>
        </p:blipFill>
        <p:spPr>
          <a:xfrm>
            <a:off x="5262135" y="746126"/>
            <a:ext cx="5954629" cy="5472558"/>
          </a:xfrm>
          <a:prstGeom prst="rect">
            <a:avLst/>
          </a:prstGeom>
        </p:spPr>
      </p:pic>
    </p:spTree>
    <p:extLst>
      <p:ext uri="{BB962C8B-B14F-4D97-AF65-F5344CB8AC3E}">
        <p14:creationId xmlns:p14="http://schemas.microsoft.com/office/powerpoint/2010/main" val="12125021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Picture 8">
            <a:extLst>
              <a:ext uri="{FF2B5EF4-FFF2-40B4-BE49-F238E27FC236}">
                <a16:creationId xmlns:a16="http://schemas.microsoft.com/office/drawing/2014/main" id="{B7626C8E-FB50-4909-8D9D-09E34A8DBF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20" name="Picture 10">
            <a:extLst>
              <a:ext uri="{FF2B5EF4-FFF2-40B4-BE49-F238E27FC236}">
                <a16:creationId xmlns:a16="http://schemas.microsoft.com/office/drawing/2014/main" id="{CAED006F-534E-46AA-A794-9DAA58BAB4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83870E2B-BABF-4D95-4C24-8EE7E14B3716}"/>
              </a:ext>
            </a:extLst>
          </p:cNvPr>
          <p:cNvSpPr>
            <a:spLocks noGrp="1"/>
          </p:cNvSpPr>
          <p:nvPr>
            <p:ph type="title"/>
          </p:nvPr>
        </p:nvSpPr>
        <p:spPr>
          <a:xfrm>
            <a:off x="8266820" y="673240"/>
            <a:ext cx="3300981" cy="3446373"/>
          </a:xfrm>
          <a:noFill/>
          <a:ln w="19050">
            <a:noFill/>
            <a:prstDash val="dash"/>
          </a:ln>
        </p:spPr>
        <p:txBody>
          <a:bodyPr vert="horz" lIns="91440" tIns="45720" rIns="91440" bIns="45720" rtlCol="0" anchor="b">
            <a:normAutofit/>
          </a:bodyPr>
          <a:lstStyle/>
          <a:p>
            <a:pPr algn="l"/>
            <a:r>
              <a:rPr lang="en-US" sz="4800"/>
              <a:t>dls</a:t>
            </a:r>
          </a:p>
        </p:txBody>
      </p:sp>
      <p:sp>
        <p:nvSpPr>
          <p:cNvPr id="21" name="Rectangle 12">
            <a:extLst>
              <a:ext uri="{FF2B5EF4-FFF2-40B4-BE49-F238E27FC236}">
                <a16:creationId xmlns:a16="http://schemas.microsoft.com/office/drawing/2014/main" id="{97E873DD-1323-4494-8401-4DCEB71A0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4">
            <a:extLst>
              <a:ext uri="{FF2B5EF4-FFF2-40B4-BE49-F238E27FC236}">
                <a16:creationId xmlns:a16="http://schemas.microsoft.com/office/drawing/2014/main" id="{BA0C3CEB-4D10-4B32-99D2-F92B65316C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94678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11">
            <a:extLst>
              <a:ext uri="{FF2B5EF4-FFF2-40B4-BE49-F238E27FC236}">
                <a16:creationId xmlns:a16="http://schemas.microsoft.com/office/drawing/2014/main" id="{AB2A801A-DC4E-491A-AF3C-5240828A0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6638814" cy="5571072"/>
          </a:xfrm>
          <a:prstGeom prst="roundRect">
            <a:avLst>
              <a:gd name="adj" fmla="val 2403"/>
            </a:avLst>
          </a:prstGeom>
          <a:solidFill>
            <a:srgbClr val="FFFFFF"/>
          </a:solidFill>
          <a:ln>
            <a:noFill/>
          </a:ln>
          <a:effectLst>
            <a:innerShdw blurRad="114300">
              <a:srgbClr val="40404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3F78A35-8F94-27DD-94A1-235C5EA34583}"/>
              </a:ext>
            </a:extLst>
          </p:cNvPr>
          <p:cNvPicPr>
            <a:picLocks noChangeAspect="1"/>
          </p:cNvPicPr>
          <p:nvPr/>
        </p:nvPicPr>
        <p:blipFill rotWithShape="1">
          <a:blip r:embed="rId4"/>
          <a:srcRect l="9750" t="18370" r="10750" b="22951"/>
          <a:stretch/>
        </p:blipFill>
        <p:spPr>
          <a:xfrm>
            <a:off x="1293000" y="2320571"/>
            <a:ext cx="5339490" cy="2216858"/>
          </a:xfrm>
          <a:prstGeom prst="rect">
            <a:avLst/>
          </a:prstGeom>
        </p:spPr>
      </p:pic>
    </p:spTree>
    <p:extLst>
      <p:ext uri="{BB962C8B-B14F-4D97-AF65-F5344CB8AC3E}">
        <p14:creationId xmlns:p14="http://schemas.microsoft.com/office/powerpoint/2010/main" val="15621213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84FA60-56E6-4C39-B1D1-F8DA36DE1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BE4C130-74CE-48EE-A50F-2ADD6E53B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43750" b="12276"/>
          <a:stretch/>
        </p:blipFill>
        <p:spPr>
          <a:xfrm rot="16200000">
            <a:off x="7673974" y="2339972"/>
            <a:ext cx="6857999" cy="2178053"/>
          </a:xfrm>
          <a:prstGeom prst="rect">
            <a:avLst/>
          </a:prstGeom>
        </p:spPr>
      </p:pic>
      <p:sp>
        <p:nvSpPr>
          <p:cNvPr id="2" name="Title 1">
            <a:extLst>
              <a:ext uri="{FF2B5EF4-FFF2-40B4-BE49-F238E27FC236}">
                <a16:creationId xmlns:a16="http://schemas.microsoft.com/office/drawing/2014/main" id="{524CA22C-B4FA-C714-972F-FC7AD12F15B7}"/>
              </a:ext>
            </a:extLst>
          </p:cNvPr>
          <p:cNvSpPr>
            <a:spLocks noGrp="1"/>
          </p:cNvSpPr>
          <p:nvPr>
            <p:ph type="title"/>
          </p:nvPr>
        </p:nvSpPr>
        <p:spPr>
          <a:xfrm>
            <a:off x="1001486" y="4771908"/>
            <a:ext cx="9845190" cy="1293028"/>
          </a:xfrm>
        </p:spPr>
        <p:txBody>
          <a:bodyPr>
            <a:normAutofit/>
          </a:bodyPr>
          <a:lstStyle/>
          <a:p>
            <a:pPr algn="l"/>
            <a:r>
              <a:rPr lang="en-US" dirty="0"/>
              <a:t>Real life example</a:t>
            </a:r>
            <a:br>
              <a:rPr lang="en-US" dirty="0"/>
            </a:br>
            <a:endParaRPr lang="en-US"/>
          </a:p>
        </p:txBody>
      </p:sp>
      <p:sp>
        <p:nvSpPr>
          <p:cNvPr id="3" name="Content Placeholder 2">
            <a:extLst>
              <a:ext uri="{FF2B5EF4-FFF2-40B4-BE49-F238E27FC236}">
                <a16:creationId xmlns:a16="http://schemas.microsoft.com/office/drawing/2014/main" id="{71CF59F4-C208-611C-D5AF-986D836EEAE0}"/>
              </a:ext>
            </a:extLst>
          </p:cNvPr>
          <p:cNvSpPr>
            <a:spLocks noGrp="1"/>
          </p:cNvSpPr>
          <p:nvPr>
            <p:ph idx="1"/>
          </p:nvPr>
        </p:nvSpPr>
        <p:spPr>
          <a:xfrm>
            <a:off x="804334" y="630827"/>
            <a:ext cx="9222535" cy="3845311"/>
          </a:xfrm>
        </p:spPr>
        <p:txBody>
          <a:bodyPr anchor="ctr">
            <a:normAutofit/>
          </a:bodyPr>
          <a:lstStyle/>
          <a:p>
            <a:pPr algn="just"/>
            <a:r>
              <a:rPr lang="en-US" sz="2000" dirty="0"/>
              <a:t>Suppose you are a tourist visiting a new city and you want to explore the city by taking a sightseeing bus tour. The tour has multiple stops, and you want to see as many landmarks as possible, but you only have a limited time before your flight departs.</a:t>
            </a:r>
          </a:p>
          <a:p>
            <a:pPr algn="just"/>
            <a:r>
              <a:rPr lang="en-US" sz="2000" dirty="0"/>
              <a:t>To maximize your sightseeing experience, you can use DLS to explore the city's landmarks up to a certain depth limit. Starting from the bus stop, you can visit the landmarks that are within a certain distance from the stop and continue to explore the city in a systematic way.</a:t>
            </a:r>
          </a:p>
          <a:p>
            <a:pPr algn="just"/>
            <a:r>
              <a:rPr lang="en-US" sz="2000" dirty="0"/>
              <a:t>For example, you can set a depth limit of three stops, which means you will visit the landmarks that are within three stops from the bus stop. After visiting these landmarks, you can return to the bus stop and take the next bus to visit the landmarks that are within the next three stops.</a:t>
            </a:r>
          </a:p>
          <a:p>
            <a:pPr algn="just"/>
            <a:endParaRPr lang="en-US" sz="2000" dirty="0"/>
          </a:p>
        </p:txBody>
      </p:sp>
    </p:spTree>
    <p:extLst>
      <p:ext uri="{BB962C8B-B14F-4D97-AF65-F5344CB8AC3E}">
        <p14:creationId xmlns:p14="http://schemas.microsoft.com/office/powerpoint/2010/main" val="965101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29E1D-90EF-BF96-78DB-7C90C1452330}"/>
              </a:ext>
            </a:extLst>
          </p:cNvPr>
          <p:cNvSpPr>
            <a:spLocks noGrp="1"/>
          </p:cNvSpPr>
          <p:nvPr>
            <p:ph type="title"/>
          </p:nvPr>
        </p:nvSpPr>
        <p:spPr>
          <a:xfrm>
            <a:off x="2895600" y="764373"/>
            <a:ext cx="8610600" cy="1293028"/>
          </a:xfrm>
        </p:spPr>
        <p:txBody>
          <a:bodyPr>
            <a:normAutofit/>
          </a:bodyPr>
          <a:lstStyle/>
          <a:p>
            <a:r>
              <a:rPr lang="en-US" dirty="0"/>
              <a:t>Iterative Deepening Search</a:t>
            </a:r>
          </a:p>
        </p:txBody>
      </p:sp>
      <p:pic>
        <p:nvPicPr>
          <p:cNvPr id="7" name="Content Placeholder 3">
            <a:extLst>
              <a:ext uri="{FF2B5EF4-FFF2-40B4-BE49-F238E27FC236}">
                <a16:creationId xmlns:a16="http://schemas.microsoft.com/office/drawing/2014/main" id="{48DB1E0D-6561-5878-8E1C-CEEAB299E708}"/>
              </a:ext>
            </a:extLst>
          </p:cNvPr>
          <p:cNvPicPr>
            <a:picLocks noChangeAspect="1"/>
          </p:cNvPicPr>
          <p:nvPr/>
        </p:nvPicPr>
        <p:blipFill rotWithShape="1">
          <a:blip r:embed="rId2"/>
          <a:srcRect l="8667" t="17480" r="7583" b="20741"/>
          <a:stretch/>
        </p:blipFill>
        <p:spPr>
          <a:xfrm>
            <a:off x="685800" y="2057401"/>
            <a:ext cx="5003800" cy="3723639"/>
          </a:xfrm>
          <a:prstGeom prst="rect">
            <a:avLst/>
          </a:prstGeom>
        </p:spPr>
      </p:pic>
      <p:sp>
        <p:nvSpPr>
          <p:cNvPr id="3" name="Content Placeholder 2">
            <a:extLst>
              <a:ext uri="{FF2B5EF4-FFF2-40B4-BE49-F238E27FC236}">
                <a16:creationId xmlns:a16="http://schemas.microsoft.com/office/drawing/2014/main" id="{EA7356F5-0FB5-5DAF-CA38-6AA6E5354D44}"/>
              </a:ext>
            </a:extLst>
          </p:cNvPr>
          <p:cNvSpPr>
            <a:spLocks noGrp="1"/>
          </p:cNvSpPr>
          <p:nvPr>
            <p:ph idx="1"/>
          </p:nvPr>
        </p:nvSpPr>
        <p:spPr>
          <a:xfrm>
            <a:off x="5689600" y="2194560"/>
            <a:ext cx="5816600" cy="4024125"/>
          </a:xfrm>
        </p:spPr>
        <p:txBody>
          <a:bodyPr>
            <a:normAutofit/>
          </a:bodyPr>
          <a:lstStyle/>
          <a:p>
            <a:r>
              <a:rPr lang="en-US"/>
              <a:t>Iterative Deepening Search (IDS) is a graph traversal algorithm that combines the benefits of both Depth First Search (DFS) and Breadth First Search (BFS) algorithms.</a:t>
            </a:r>
          </a:p>
        </p:txBody>
      </p:sp>
    </p:spTree>
    <p:extLst>
      <p:ext uri="{BB962C8B-B14F-4D97-AF65-F5344CB8AC3E}">
        <p14:creationId xmlns:p14="http://schemas.microsoft.com/office/powerpoint/2010/main" val="16743285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B7626C8E-FB50-4909-8D9D-09E34A8DBF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32" name="Picture 31">
            <a:extLst>
              <a:ext uri="{FF2B5EF4-FFF2-40B4-BE49-F238E27FC236}">
                <a16:creationId xmlns:a16="http://schemas.microsoft.com/office/drawing/2014/main" id="{CAED006F-534E-46AA-A794-9DAA58BAB4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F317100D-85E4-5220-EC82-9D24DE247937}"/>
              </a:ext>
            </a:extLst>
          </p:cNvPr>
          <p:cNvSpPr>
            <a:spLocks noGrp="1"/>
          </p:cNvSpPr>
          <p:nvPr>
            <p:ph type="title"/>
          </p:nvPr>
        </p:nvSpPr>
        <p:spPr>
          <a:xfrm>
            <a:off x="8266820" y="673240"/>
            <a:ext cx="3300981" cy="3446373"/>
          </a:xfrm>
          <a:noFill/>
          <a:ln w="19050">
            <a:noFill/>
            <a:prstDash val="dash"/>
          </a:ln>
        </p:spPr>
        <p:txBody>
          <a:bodyPr vert="horz" lIns="91440" tIns="45720" rIns="91440" bIns="45720" rtlCol="0" anchor="b">
            <a:normAutofit/>
          </a:bodyPr>
          <a:lstStyle/>
          <a:p>
            <a:pPr algn="l"/>
            <a:r>
              <a:rPr lang="en-US" sz="4800"/>
              <a:t>ids</a:t>
            </a:r>
          </a:p>
        </p:txBody>
      </p:sp>
      <p:sp>
        <p:nvSpPr>
          <p:cNvPr id="34" name="Rectangle 33">
            <a:extLst>
              <a:ext uri="{FF2B5EF4-FFF2-40B4-BE49-F238E27FC236}">
                <a16:creationId xmlns:a16="http://schemas.microsoft.com/office/drawing/2014/main" id="{97E873DD-1323-4494-8401-4DCEB71A0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BA0C3CEB-4D10-4B32-99D2-F92B65316C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94678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11">
            <a:extLst>
              <a:ext uri="{FF2B5EF4-FFF2-40B4-BE49-F238E27FC236}">
                <a16:creationId xmlns:a16="http://schemas.microsoft.com/office/drawing/2014/main" id="{AB2A801A-DC4E-491A-AF3C-5240828A0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6638814" cy="5571072"/>
          </a:xfrm>
          <a:prstGeom prst="roundRect">
            <a:avLst>
              <a:gd name="adj" fmla="val 2403"/>
            </a:avLst>
          </a:prstGeom>
          <a:solidFill>
            <a:srgbClr val="FFFFFF"/>
          </a:solidFill>
          <a:ln>
            <a:noFill/>
          </a:ln>
          <a:effectLst>
            <a:innerShdw blurRad="114300">
              <a:srgbClr val="40404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Content Placeholder 3">
            <a:extLst>
              <a:ext uri="{FF2B5EF4-FFF2-40B4-BE49-F238E27FC236}">
                <a16:creationId xmlns:a16="http://schemas.microsoft.com/office/drawing/2014/main" id="{4F23ADAD-C0C8-590E-F4FD-140FA9041B7C}"/>
              </a:ext>
            </a:extLst>
          </p:cNvPr>
          <p:cNvPicPr>
            <a:picLocks noChangeAspect="1"/>
          </p:cNvPicPr>
          <p:nvPr/>
        </p:nvPicPr>
        <p:blipFill rotWithShape="1">
          <a:blip r:embed="rId4"/>
          <a:srcRect l="8667" t="17480" r="7583" b="20741"/>
          <a:stretch/>
        </p:blipFill>
        <p:spPr>
          <a:xfrm>
            <a:off x="1293000" y="2321234"/>
            <a:ext cx="5339490" cy="2215533"/>
          </a:xfrm>
          <a:prstGeom prst="rect">
            <a:avLst/>
          </a:prstGeom>
        </p:spPr>
      </p:pic>
    </p:spTree>
    <p:extLst>
      <p:ext uri="{BB962C8B-B14F-4D97-AF65-F5344CB8AC3E}">
        <p14:creationId xmlns:p14="http://schemas.microsoft.com/office/powerpoint/2010/main" val="42661604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84FA60-56E6-4C39-B1D1-F8DA36DE1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BE4C130-74CE-48EE-A50F-2ADD6E53B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43750" b="12276"/>
          <a:stretch/>
        </p:blipFill>
        <p:spPr>
          <a:xfrm rot="16200000">
            <a:off x="7673974" y="2339972"/>
            <a:ext cx="6857999" cy="2178053"/>
          </a:xfrm>
          <a:prstGeom prst="rect">
            <a:avLst/>
          </a:prstGeom>
        </p:spPr>
      </p:pic>
      <p:sp>
        <p:nvSpPr>
          <p:cNvPr id="2" name="Title 1">
            <a:extLst>
              <a:ext uri="{FF2B5EF4-FFF2-40B4-BE49-F238E27FC236}">
                <a16:creationId xmlns:a16="http://schemas.microsoft.com/office/drawing/2014/main" id="{64B0CD6A-49BC-80AB-DE54-05283822F60B}"/>
              </a:ext>
            </a:extLst>
          </p:cNvPr>
          <p:cNvSpPr>
            <a:spLocks noGrp="1"/>
          </p:cNvSpPr>
          <p:nvPr>
            <p:ph type="title"/>
          </p:nvPr>
        </p:nvSpPr>
        <p:spPr>
          <a:xfrm>
            <a:off x="1001486" y="4771908"/>
            <a:ext cx="9845190" cy="1293028"/>
          </a:xfrm>
        </p:spPr>
        <p:txBody>
          <a:bodyPr>
            <a:normAutofit/>
          </a:bodyPr>
          <a:lstStyle/>
          <a:p>
            <a:pPr algn="l"/>
            <a:r>
              <a:rPr lang="en-US" dirty="0"/>
              <a:t>Real life example</a:t>
            </a:r>
            <a:br>
              <a:rPr lang="en-US" dirty="0"/>
            </a:br>
            <a:endParaRPr lang="en-US"/>
          </a:p>
        </p:txBody>
      </p:sp>
      <p:sp>
        <p:nvSpPr>
          <p:cNvPr id="3" name="Content Placeholder 2">
            <a:extLst>
              <a:ext uri="{FF2B5EF4-FFF2-40B4-BE49-F238E27FC236}">
                <a16:creationId xmlns:a16="http://schemas.microsoft.com/office/drawing/2014/main" id="{B8448DF1-01CF-8B89-AD58-AF6A22CF5298}"/>
              </a:ext>
            </a:extLst>
          </p:cNvPr>
          <p:cNvSpPr>
            <a:spLocks noGrp="1"/>
          </p:cNvSpPr>
          <p:nvPr>
            <p:ph idx="1"/>
          </p:nvPr>
        </p:nvSpPr>
        <p:spPr>
          <a:xfrm>
            <a:off x="791412" y="620667"/>
            <a:ext cx="9222535" cy="3845311"/>
          </a:xfrm>
        </p:spPr>
        <p:txBody>
          <a:bodyPr anchor="ctr">
            <a:normAutofit/>
          </a:bodyPr>
          <a:lstStyle/>
          <a:p>
            <a:pPr algn="just"/>
            <a:r>
              <a:rPr lang="en-US" sz="1700" dirty="0"/>
              <a:t>Suppose you are a rescue worker who needs to search for a missing person in a large and complex building. The building has multiple floors, rooms, and corridors, and the missing person could be anywhere. You want to explore the building systematically and efficiently, while minimizing the risk of missing any areas.</a:t>
            </a:r>
          </a:p>
          <a:p>
            <a:pPr algn="just"/>
            <a:r>
              <a:rPr lang="en-US" sz="1700" dirty="0"/>
              <a:t>To accomplish this, you can use IDS to search for the missing person up to a certain depth limit, gradually increasing the limit until you find the person. Starting from the entrance or the last known location of the person, you can explore the rooms and corridors that are directly accessible up to a certain depth limit. If the person is not found within that limit, you can return to the starting point and increase the limit by one and repeat the process until the person is found.</a:t>
            </a:r>
          </a:p>
          <a:p>
            <a:pPr algn="just"/>
            <a:r>
              <a:rPr lang="en-US" sz="1700" dirty="0"/>
              <a:t>By using IDS, you can explore the building systematically and efficiently, while minimizing the risk of missing any areas. Moreover, IDS can help you optimize your search strategy by gradually increasing the depth limit, based on the complexity of the building and the available resources.</a:t>
            </a:r>
          </a:p>
          <a:p>
            <a:pPr algn="just"/>
            <a:endParaRPr lang="en-US" sz="1700" dirty="0"/>
          </a:p>
        </p:txBody>
      </p:sp>
    </p:spTree>
    <p:extLst>
      <p:ext uri="{BB962C8B-B14F-4D97-AF65-F5344CB8AC3E}">
        <p14:creationId xmlns:p14="http://schemas.microsoft.com/office/powerpoint/2010/main" val="9197160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161F4-B266-62D4-5261-5E02FB2B6911}"/>
              </a:ext>
            </a:extLst>
          </p:cNvPr>
          <p:cNvSpPr>
            <a:spLocks noGrp="1"/>
          </p:cNvSpPr>
          <p:nvPr>
            <p:ph type="title"/>
          </p:nvPr>
        </p:nvSpPr>
        <p:spPr/>
        <p:txBody>
          <a:bodyPr/>
          <a:lstStyle/>
          <a:p>
            <a:r>
              <a:rPr lang="en-US" dirty="0"/>
              <a:t>Bi-directional Search</a:t>
            </a:r>
          </a:p>
        </p:txBody>
      </p:sp>
      <p:sp>
        <p:nvSpPr>
          <p:cNvPr id="3" name="Content Placeholder 2">
            <a:extLst>
              <a:ext uri="{FF2B5EF4-FFF2-40B4-BE49-F238E27FC236}">
                <a16:creationId xmlns:a16="http://schemas.microsoft.com/office/drawing/2014/main" id="{FCC8D3C0-D607-CCF2-360E-EE544FCD7554}"/>
              </a:ext>
            </a:extLst>
          </p:cNvPr>
          <p:cNvSpPr>
            <a:spLocks noGrp="1"/>
          </p:cNvSpPr>
          <p:nvPr>
            <p:ph idx="1"/>
          </p:nvPr>
        </p:nvSpPr>
        <p:spPr>
          <a:xfrm>
            <a:off x="685800" y="1950720"/>
            <a:ext cx="10820400" cy="4267965"/>
          </a:xfrm>
        </p:spPr>
        <p:txBody>
          <a:bodyPr>
            <a:normAutofit/>
          </a:bodyPr>
          <a:lstStyle/>
          <a:p>
            <a:pPr algn="just"/>
            <a:r>
              <a:rPr lang="en-US" sz="2600" dirty="0"/>
              <a:t>Bi-directional search is a search algorithm that starts searching simultaneously from both the start and goal nodes, and searches for a common node that connects the two searches in the middle.</a:t>
            </a:r>
          </a:p>
          <a:p>
            <a:pPr algn="just"/>
            <a:r>
              <a:rPr lang="en-US" sz="2600" dirty="0"/>
              <a:t>The algorithm starts by initializing two search frontiers, one from the start node and one from the goal node. </a:t>
            </a:r>
          </a:p>
          <a:p>
            <a:pPr algn="just"/>
            <a:r>
              <a:rPr lang="en-US" sz="2600" dirty="0"/>
              <a:t>Each search frontier is an ordered list of nodes, where the ordering is based on the estimated distance from the node to the start or goal node.</a:t>
            </a:r>
          </a:p>
        </p:txBody>
      </p:sp>
    </p:spTree>
    <p:extLst>
      <p:ext uri="{BB962C8B-B14F-4D97-AF65-F5344CB8AC3E}">
        <p14:creationId xmlns:p14="http://schemas.microsoft.com/office/powerpoint/2010/main" val="3576437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4E6FA-DD21-89CF-FF9F-53E2DB553D54}"/>
              </a:ext>
            </a:extLst>
          </p:cNvPr>
          <p:cNvSpPr>
            <a:spLocks noGrp="1"/>
          </p:cNvSpPr>
          <p:nvPr>
            <p:ph type="title"/>
          </p:nvPr>
        </p:nvSpPr>
        <p:spPr>
          <a:xfrm>
            <a:off x="2895600" y="764373"/>
            <a:ext cx="8610600" cy="1293028"/>
          </a:xfrm>
        </p:spPr>
        <p:txBody>
          <a:bodyPr>
            <a:normAutofit/>
          </a:bodyPr>
          <a:lstStyle/>
          <a:p>
            <a:r>
              <a:rPr lang="en-US" dirty="0"/>
              <a:t>Problem solving </a:t>
            </a:r>
          </a:p>
        </p:txBody>
      </p:sp>
      <p:graphicFrame>
        <p:nvGraphicFramePr>
          <p:cNvPr id="7" name="Content Placeholder 2">
            <a:extLst>
              <a:ext uri="{FF2B5EF4-FFF2-40B4-BE49-F238E27FC236}">
                <a16:creationId xmlns:a16="http://schemas.microsoft.com/office/drawing/2014/main" id="{EB8B85D4-BFB9-986E-17A7-82D25ADA869A}"/>
              </a:ext>
            </a:extLst>
          </p:cNvPr>
          <p:cNvGraphicFramePr>
            <a:graphicFrameLocks noGrp="1"/>
          </p:cNvGraphicFramePr>
          <p:nvPr>
            <p:ph idx="1"/>
            <p:extLst>
              <p:ext uri="{D42A27DB-BD31-4B8C-83A1-F6EECF244321}">
                <p14:modId xmlns:p14="http://schemas.microsoft.com/office/powerpoint/2010/main" val="1271437059"/>
              </p:ext>
            </p:extLst>
          </p:nvPr>
        </p:nvGraphicFramePr>
        <p:xfrm>
          <a:off x="685800" y="2441051"/>
          <a:ext cx="10820400" cy="3530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221390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AC77F-4592-4F2A-689D-BAED7D982DE6}"/>
              </a:ext>
            </a:extLst>
          </p:cNvPr>
          <p:cNvSpPr>
            <a:spLocks noGrp="1"/>
          </p:cNvSpPr>
          <p:nvPr>
            <p:ph type="title"/>
          </p:nvPr>
        </p:nvSpPr>
        <p:spPr/>
        <p:txBody>
          <a:bodyPr/>
          <a:lstStyle/>
          <a:p>
            <a:r>
              <a:rPr lang="en-US" dirty="0"/>
              <a:t>Bi-directional Search</a:t>
            </a:r>
          </a:p>
        </p:txBody>
      </p:sp>
      <p:pic>
        <p:nvPicPr>
          <p:cNvPr id="5" name="Picture 4" descr="Diagram&#10;&#10;Description automatically generated">
            <a:extLst>
              <a:ext uri="{FF2B5EF4-FFF2-40B4-BE49-F238E27FC236}">
                <a16:creationId xmlns:a16="http://schemas.microsoft.com/office/drawing/2014/main" id="{2926186A-6E28-5AAC-DD89-6007A5375E8A}"/>
              </a:ext>
            </a:extLst>
          </p:cNvPr>
          <p:cNvPicPr>
            <a:picLocks noChangeAspect="1"/>
          </p:cNvPicPr>
          <p:nvPr/>
        </p:nvPicPr>
        <p:blipFill>
          <a:blip r:embed="rId2"/>
          <a:stretch>
            <a:fillRect/>
          </a:stretch>
        </p:blipFill>
        <p:spPr>
          <a:xfrm>
            <a:off x="6471920" y="2187106"/>
            <a:ext cx="4897120" cy="4122253"/>
          </a:xfrm>
          <a:prstGeom prst="rect">
            <a:avLst/>
          </a:prstGeom>
        </p:spPr>
      </p:pic>
      <p:pic>
        <p:nvPicPr>
          <p:cNvPr id="7" name="Picture 6" descr="Diagram&#10;&#10;Description automatically generated">
            <a:extLst>
              <a:ext uri="{FF2B5EF4-FFF2-40B4-BE49-F238E27FC236}">
                <a16:creationId xmlns:a16="http://schemas.microsoft.com/office/drawing/2014/main" id="{0BAAB0AD-B19B-9974-D74C-FA83436BE6DF}"/>
              </a:ext>
            </a:extLst>
          </p:cNvPr>
          <p:cNvPicPr>
            <a:picLocks noChangeAspect="1"/>
          </p:cNvPicPr>
          <p:nvPr/>
        </p:nvPicPr>
        <p:blipFill rotWithShape="1">
          <a:blip r:embed="rId3"/>
          <a:srcRect t="9795"/>
          <a:stretch/>
        </p:blipFill>
        <p:spPr>
          <a:xfrm>
            <a:off x="1219201" y="2296159"/>
            <a:ext cx="5049520" cy="4013199"/>
          </a:xfrm>
          <a:prstGeom prst="rect">
            <a:avLst/>
          </a:prstGeom>
        </p:spPr>
      </p:pic>
    </p:spTree>
    <p:extLst>
      <p:ext uri="{BB962C8B-B14F-4D97-AF65-F5344CB8AC3E}">
        <p14:creationId xmlns:p14="http://schemas.microsoft.com/office/powerpoint/2010/main" val="39250615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84FA60-56E6-4C39-B1D1-F8DA36DE1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BE4C130-74CE-48EE-A50F-2ADD6E53B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43750" b="12276"/>
          <a:stretch/>
        </p:blipFill>
        <p:spPr>
          <a:xfrm rot="16200000">
            <a:off x="7673974" y="2339972"/>
            <a:ext cx="6857999" cy="2178053"/>
          </a:xfrm>
          <a:prstGeom prst="rect">
            <a:avLst/>
          </a:prstGeom>
        </p:spPr>
      </p:pic>
      <p:sp>
        <p:nvSpPr>
          <p:cNvPr id="2" name="Title 1">
            <a:extLst>
              <a:ext uri="{FF2B5EF4-FFF2-40B4-BE49-F238E27FC236}">
                <a16:creationId xmlns:a16="http://schemas.microsoft.com/office/drawing/2014/main" id="{F0B5D24E-128E-8BFE-6C81-D57A462D0E26}"/>
              </a:ext>
            </a:extLst>
          </p:cNvPr>
          <p:cNvSpPr>
            <a:spLocks noGrp="1"/>
          </p:cNvSpPr>
          <p:nvPr>
            <p:ph type="title"/>
          </p:nvPr>
        </p:nvSpPr>
        <p:spPr>
          <a:xfrm>
            <a:off x="1001486" y="4771908"/>
            <a:ext cx="9845190" cy="1293028"/>
          </a:xfrm>
        </p:spPr>
        <p:txBody>
          <a:bodyPr>
            <a:normAutofit/>
          </a:bodyPr>
          <a:lstStyle/>
          <a:p>
            <a:pPr algn="l"/>
            <a:r>
              <a:rPr lang="en-US"/>
              <a:t>The real-life example</a:t>
            </a:r>
            <a:br>
              <a:rPr lang="en-US"/>
            </a:br>
            <a:endParaRPr lang="en-US"/>
          </a:p>
        </p:txBody>
      </p:sp>
      <p:sp>
        <p:nvSpPr>
          <p:cNvPr id="3" name="Content Placeholder 2">
            <a:extLst>
              <a:ext uri="{FF2B5EF4-FFF2-40B4-BE49-F238E27FC236}">
                <a16:creationId xmlns:a16="http://schemas.microsoft.com/office/drawing/2014/main" id="{34E6E263-E0E6-2CD7-0944-D7DC3A864FD3}"/>
              </a:ext>
            </a:extLst>
          </p:cNvPr>
          <p:cNvSpPr>
            <a:spLocks noGrp="1"/>
          </p:cNvSpPr>
          <p:nvPr>
            <p:ph idx="1"/>
          </p:nvPr>
        </p:nvSpPr>
        <p:spPr>
          <a:xfrm>
            <a:off x="804334" y="630827"/>
            <a:ext cx="9222535" cy="3845311"/>
          </a:xfrm>
        </p:spPr>
        <p:txBody>
          <a:bodyPr anchor="ctr">
            <a:normAutofit/>
          </a:bodyPr>
          <a:lstStyle/>
          <a:p>
            <a:pPr algn="just"/>
            <a:r>
              <a:rPr lang="en-US" sz="1700" dirty="0"/>
              <a:t>Suppose you want to find the shortest distance between two cities. Instead of exploring the entire map and calculating the distances between every pair of cities, you can use bi-directional search to find the shortest path more efficiently.</a:t>
            </a:r>
          </a:p>
          <a:p>
            <a:pPr algn="just"/>
            <a:r>
              <a:rPr lang="en-US" sz="1700" dirty="0"/>
              <a:t>To do this, you can start searching from both cities simultaneously, one going forward and the other going backward. Each search explores the adjacent cities of the current city, and the two searches meet in the middle when they have explored the same city. The shortest path is then the sum of the distances from the starting city to the meeting point and from the ending city to the meeting point.</a:t>
            </a:r>
          </a:p>
          <a:p>
            <a:pPr algn="just"/>
            <a:r>
              <a:rPr lang="en-US" sz="1700" dirty="0"/>
              <a:t>By using bi-directional search, you can explore the cities more efficiently and reduce the search space by half, since you only need to explore the cities that are reachable from both directions. This can be especially useful when the map is large and complex, and exploring every possible path would be computationally expensive.</a:t>
            </a:r>
          </a:p>
          <a:p>
            <a:pPr algn="just"/>
            <a:endParaRPr lang="en-US" sz="1700" dirty="0"/>
          </a:p>
        </p:txBody>
      </p:sp>
    </p:spTree>
    <p:extLst>
      <p:ext uri="{BB962C8B-B14F-4D97-AF65-F5344CB8AC3E}">
        <p14:creationId xmlns:p14="http://schemas.microsoft.com/office/powerpoint/2010/main" val="41317362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93E2C8F5-B35B-4728-AFAB-5111275C6C0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3" name="Picture 12">
            <a:extLst>
              <a:ext uri="{FF2B5EF4-FFF2-40B4-BE49-F238E27FC236}">
                <a16:creationId xmlns:a16="http://schemas.microsoft.com/office/drawing/2014/main" id="{69EB4E46-374D-4E57-9304-5B8EDFB8E5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4" name="Title 3">
            <a:extLst>
              <a:ext uri="{FF2B5EF4-FFF2-40B4-BE49-F238E27FC236}">
                <a16:creationId xmlns:a16="http://schemas.microsoft.com/office/drawing/2014/main" id="{5127B4C0-1F73-DCA2-5AC2-00A88EFE5117}"/>
              </a:ext>
            </a:extLst>
          </p:cNvPr>
          <p:cNvSpPr>
            <a:spLocks noGrp="1"/>
          </p:cNvSpPr>
          <p:nvPr>
            <p:ph type="title"/>
          </p:nvPr>
        </p:nvSpPr>
        <p:spPr>
          <a:xfrm>
            <a:off x="4687410" y="1803405"/>
            <a:ext cx="6132990" cy="1825096"/>
          </a:xfrm>
        </p:spPr>
        <p:txBody>
          <a:bodyPr vert="horz" lIns="91440" tIns="45720" rIns="91440" bIns="45720" rtlCol="0" anchor="b">
            <a:normAutofit/>
          </a:bodyPr>
          <a:lstStyle/>
          <a:p>
            <a:pPr algn="l"/>
            <a:r>
              <a:rPr lang="en-US" sz="6000"/>
              <a:t>Break</a:t>
            </a:r>
          </a:p>
        </p:txBody>
      </p:sp>
      <p:pic>
        <p:nvPicPr>
          <p:cNvPr id="8" name="Graphic 7" descr="Coffee">
            <a:extLst>
              <a:ext uri="{FF2B5EF4-FFF2-40B4-BE49-F238E27FC236}">
                <a16:creationId xmlns:a16="http://schemas.microsoft.com/office/drawing/2014/main" id="{8560B67D-2A05-117E-E61E-6E0162BA131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441659" y="1803405"/>
            <a:ext cx="2662321" cy="2662321"/>
          </a:xfrm>
          <a:prstGeom prst="rect">
            <a:avLst/>
          </a:prstGeom>
        </p:spPr>
      </p:pic>
    </p:spTree>
    <p:extLst>
      <p:ext uri="{BB962C8B-B14F-4D97-AF65-F5344CB8AC3E}">
        <p14:creationId xmlns:p14="http://schemas.microsoft.com/office/powerpoint/2010/main" val="4683407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BC70-D1A0-85C8-7CE3-590600450666}"/>
              </a:ext>
            </a:extLst>
          </p:cNvPr>
          <p:cNvSpPr>
            <a:spLocks noGrp="1"/>
          </p:cNvSpPr>
          <p:nvPr>
            <p:ph type="title"/>
          </p:nvPr>
        </p:nvSpPr>
        <p:spPr>
          <a:xfrm>
            <a:off x="2895600" y="764373"/>
            <a:ext cx="8610600" cy="1293028"/>
          </a:xfrm>
        </p:spPr>
        <p:txBody>
          <a:bodyPr>
            <a:normAutofit/>
          </a:bodyPr>
          <a:lstStyle/>
          <a:p>
            <a:r>
              <a:rPr lang="en-US" dirty="0"/>
              <a:t>Informed (heuristic) search. </a:t>
            </a:r>
            <a:br>
              <a:rPr lang="en-US" dirty="0"/>
            </a:br>
            <a:endParaRPr lang="en-US" dirty="0"/>
          </a:p>
        </p:txBody>
      </p:sp>
      <p:graphicFrame>
        <p:nvGraphicFramePr>
          <p:cNvPr id="5" name="Content Placeholder 2">
            <a:extLst>
              <a:ext uri="{FF2B5EF4-FFF2-40B4-BE49-F238E27FC236}">
                <a16:creationId xmlns:a16="http://schemas.microsoft.com/office/drawing/2014/main" id="{DC839B38-779B-5984-9B5A-0733BF20948A}"/>
              </a:ext>
            </a:extLst>
          </p:cNvPr>
          <p:cNvGraphicFramePr>
            <a:graphicFrameLocks noGrp="1"/>
          </p:cNvGraphicFramePr>
          <p:nvPr>
            <p:ph idx="1"/>
            <p:extLst>
              <p:ext uri="{D42A27DB-BD31-4B8C-83A1-F6EECF244321}">
                <p14:modId xmlns:p14="http://schemas.microsoft.com/office/powerpoint/2010/main" val="3385533298"/>
              </p:ext>
            </p:extLst>
          </p:nvPr>
        </p:nvGraphicFramePr>
        <p:xfrm>
          <a:off x="685800" y="2441051"/>
          <a:ext cx="10820400" cy="3530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021510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C901C-061D-B15C-A055-4C50A2D9072C}"/>
              </a:ext>
            </a:extLst>
          </p:cNvPr>
          <p:cNvSpPr>
            <a:spLocks noGrp="1"/>
          </p:cNvSpPr>
          <p:nvPr>
            <p:ph type="title"/>
          </p:nvPr>
        </p:nvSpPr>
        <p:spPr>
          <a:xfrm>
            <a:off x="2895600" y="764373"/>
            <a:ext cx="8610600" cy="1293028"/>
          </a:xfrm>
        </p:spPr>
        <p:txBody>
          <a:bodyPr>
            <a:normAutofit/>
          </a:bodyPr>
          <a:lstStyle/>
          <a:p>
            <a:r>
              <a:rPr lang="en-US"/>
              <a:t>heuristic search in ML</a:t>
            </a:r>
            <a:endParaRPr lang="en-US" dirty="0"/>
          </a:p>
        </p:txBody>
      </p:sp>
      <p:graphicFrame>
        <p:nvGraphicFramePr>
          <p:cNvPr id="7" name="Content Placeholder 2">
            <a:extLst>
              <a:ext uri="{FF2B5EF4-FFF2-40B4-BE49-F238E27FC236}">
                <a16:creationId xmlns:a16="http://schemas.microsoft.com/office/drawing/2014/main" id="{5F4A60EB-FD62-9D96-DE8E-D18989C2A1A7}"/>
              </a:ext>
            </a:extLst>
          </p:cNvPr>
          <p:cNvGraphicFramePr>
            <a:graphicFrameLocks noGrp="1"/>
          </p:cNvGraphicFramePr>
          <p:nvPr>
            <p:ph idx="1"/>
            <p:extLst>
              <p:ext uri="{D42A27DB-BD31-4B8C-83A1-F6EECF244321}">
                <p14:modId xmlns:p14="http://schemas.microsoft.com/office/powerpoint/2010/main" val="1447872116"/>
              </p:ext>
            </p:extLst>
          </p:nvPr>
        </p:nvGraphicFramePr>
        <p:xfrm>
          <a:off x="685800" y="2441050"/>
          <a:ext cx="10820400" cy="37971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685444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8F6538AB-4B84-4D7A-BE7C-273BC7B5F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01E03986-69AA-486A-86D9-6B02E48BAF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AE09BE3-C406-D906-9420-29E1CC7BCCF2}"/>
              </a:ext>
            </a:extLst>
          </p:cNvPr>
          <p:cNvSpPr>
            <a:spLocks noGrp="1"/>
          </p:cNvSpPr>
          <p:nvPr>
            <p:ph type="title"/>
          </p:nvPr>
        </p:nvSpPr>
        <p:spPr>
          <a:xfrm>
            <a:off x="685800" y="1066163"/>
            <a:ext cx="3306744" cy="5148371"/>
          </a:xfrm>
        </p:spPr>
        <p:txBody>
          <a:bodyPr>
            <a:normAutofit/>
          </a:bodyPr>
          <a:lstStyle/>
          <a:p>
            <a:r>
              <a:rPr lang="en-US" sz="3200" dirty="0"/>
              <a:t>Best-first search </a:t>
            </a:r>
            <a:br>
              <a:rPr lang="en-US" sz="3200" dirty="0"/>
            </a:br>
            <a:endParaRPr lang="en-US" sz="3200" dirty="0"/>
          </a:p>
        </p:txBody>
      </p:sp>
      <p:graphicFrame>
        <p:nvGraphicFramePr>
          <p:cNvPr id="5" name="Content Placeholder 2">
            <a:extLst>
              <a:ext uri="{FF2B5EF4-FFF2-40B4-BE49-F238E27FC236}">
                <a16:creationId xmlns:a16="http://schemas.microsoft.com/office/drawing/2014/main" id="{20C1E072-0D0F-D8C3-3105-5220FDE488A0}"/>
              </a:ext>
            </a:extLst>
          </p:cNvPr>
          <p:cNvGraphicFramePr>
            <a:graphicFrameLocks noGrp="1"/>
          </p:cNvGraphicFramePr>
          <p:nvPr>
            <p:ph idx="1"/>
            <p:extLst>
              <p:ext uri="{D42A27DB-BD31-4B8C-83A1-F6EECF244321}">
                <p14:modId xmlns:p14="http://schemas.microsoft.com/office/powerpoint/2010/main" val="700357597"/>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790321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22B99-FED9-B7A2-64A9-BC288284A203}"/>
              </a:ext>
            </a:extLst>
          </p:cNvPr>
          <p:cNvSpPr>
            <a:spLocks noGrp="1"/>
          </p:cNvSpPr>
          <p:nvPr>
            <p:ph type="title"/>
          </p:nvPr>
        </p:nvSpPr>
        <p:spPr/>
        <p:txBody>
          <a:bodyPr/>
          <a:lstStyle/>
          <a:p>
            <a:r>
              <a:rPr lang="en-US" dirty="0" err="1"/>
              <a:t>bfs</a:t>
            </a:r>
            <a:endParaRPr lang="en-US" dirty="0"/>
          </a:p>
        </p:txBody>
      </p:sp>
      <p:pic>
        <p:nvPicPr>
          <p:cNvPr id="5" name="Picture 4">
            <a:extLst>
              <a:ext uri="{FF2B5EF4-FFF2-40B4-BE49-F238E27FC236}">
                <a16:creationId xmlns:a16="http://schemas.microsoft.com/office/drawing/2014/main" id="{9B49D98A-E931-F5A9-1561-662632E14277}"/>
              </a:ext>
            </a:extLst>
          </p:cNvPr>
          <p:cNvPicPr>
            <a:picLocks noChangeAspect="1"/>
          </p:cNvPicPr>
          <p:nvPr/>
        </p:nvPicPr>
        <p:blipFill rotWithShape="1">
          <a:blip r:embed="rId2"/>
          <a:srcRect l="10750" t="19556" r="23001" b="20444"/>
          <a:stretch/>
        </p:blipFill>
        <p:spPr>
          <a:xfrm>
            <a:off x="2763520" y="2235200"/>
            <a:ext cx="8077200" cy="4114800"/>
          </a:xfrm>
          <a:prstGeom prst="rect">
            <a:avLst/>
          </a:prstGeom>
        </p:spPr>
      </p:pic>
    </p:spTree>
    <p:extLst>
      <p:ext uri="{BB962C8B-B14F-4D97-AF65-F5344CB8AC3E}">
        <p14:creationId xmlns:p14="http://schemas.microsoft.com/office/powerpoint/2010/main" val="28512894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9B2E5CD5-F3B7-8F2E-F5D1-60A4A2DCC9D7}"/>
              </a:ext>
            </a:extLst>
          </p:cNvPr>
          <p:cNvSpPr>
            <a:spLocks noGrp="1"/>
          </p:cNvSpPr>
          <p:nvPr>
            <p:ph type="title"/>
          </p:nvPr>
        </p:nvSpPr>
        <p:spPr>
          <a:xfrm>
            <a:off x="683609" y="764372"/>
            <a:ext cx="3173688" cy="5216013"/>
          </a:xfrm>
        </p:spPr>
        <p:txBody>
          <a:bodyPr>
            <a:normAutofit/>
          </a:bodyPr>
          <a:lstStyle/>
          <a:p>
            <a:r>
              <a:rPr lang="en-US" dirty="0"/>
              <a:t>Real life examples</a:t>
            </a:r>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478258B-9B51-166E-F1C8-3008147DF03A}"/>
              </a:ext>
            </a:extLst>
          </p:cNvPr>
          <p:cNvSpPr>
            <a:spLocks noGrp="1"/>
          </p:cNvSpPr>
          <p:nvPr>
            <p:ph idx="1"/>
          </p:nvPr>
        </p:nvSpPr>
        <p:spPr>
          <a:xfrm>
            <a:off x="4370138" y="764372"/>
            <a:ext cx="7086600" cy="5216013"/>
          </a:xfrm>
        </p:spPr>
        <p:txBody>
          <a:bodyPr anchor="ctr">
            <a:normAutofit/>
          </a:bodyPr>
          <a:lstStyle/>
          <a:p>
            <a:pPr algn="just"/>
            <a:r>
              <a:rPr lang="en-US" sz="1700" dirty="0"/>
              <a:t>A real-life example of Best-first search is route planning in a GPS navigation system. When you input your destination in a GPS navigation system, it uses Best-first search to find the shortest path to the destination. The algorithm works by starting from the current location and exploring the neighboring roads to find the most promising road that leads towards the destination.</a:t>
            </a:r>
          </a:p>
          <a:p>
            <a:pPr algn="just"/>
            <a:r>
              <a:rPr lang="en-US" sz="1700" dirty="0"/>
              <a:t>The heuristic function used in this case is the estimated distance to the destination, based on the geographic coordinates of the current location and the destination. This allows the algorithm to prioritize roads that are closer to the destination and avoid roads that lead away from the destination.</a:t>
            </a:r>
          </a:p>
          <a:p>
            <a:pPr algn="just"/>
            <a:r>
              <a:rPr lang="en-US" sz="1700" dirty="0"/>
              <a:t>As the algorithm explores the neighboring roads, it keeps track of the path that leads to each road and their estimated distance to the destination. It then selects the road with the lowest estimated distance and continues the search from there.</a:t>
            </a:r>
          </a:p>
          <a:p>
            <a:pPr algn="just"/>
            <a:r>
              <a:rPr lang="en-US" sz="1700" dirty="0"/>
              <a:t>This process is repeated until the algorithm reaches the destination, at which point it traces back the path that leads to the destination and presents it to the user as the shortest route.</a:t>
            </a:r>
          </a:p>
        </p:txBody>
      </p:sp>
    </p:spTree>
    <p:extLst>
      <p:ext uri="{BB962C8B-B14F-4D97-AF65-F5344CB8AC3E}">
        <p14:creationId xmlns:p14="http://schemas.microsoft.com/office/powerpoint/2010/main" val="1279706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6538AB-4B84-4D7A-BE7C-273BC7B5F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1E03986-69AA-486A-86D9-6B02E48BAF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452701D3-1862-39E8-B00A-4842747CC981}"/>
              </a:ext>
            </a:extLst>
          </p:cNvPr>
          <p:cNvSpPr>
            <a:spLocks noGrp="1"/>
          </p:cNvSpPr>
          <p:nvPr>
            <p:ph type="title"/>
          </p:nvPr>
        </p:nvSpPr>
        <p:spPr>
          <a:xfrm>
            <a:off x="685800" y="1066163"/>
            <a:ext cx="3306744" cy="5148371"/>
          </a:xfrm>
        </p:spPr>
        <p:txBody>
          <a:bodyPr>
            <a:normAutofit/>
          </a:bodyPr>
          <a:lstStyle/>
          <a:p>
            <a:r>
              <a:rPr lang="en-US" sz="3200"/>
              <a:t>Examples of best-first Algorithm</a:t>
            </a:r>
          </a:p>
        </p:txBody>
      </p:sp>
      <p:graphicFrame>
        <p:nvGraphicFramePr>
          <p:cNvPr id="5" name="Content Placeholder 2">
            <a:extLst>
              <a:ext uri="{FF2B5EF4-FFF2-40B4-BE49-F238E27FC236}">
                <a16:creationId xmlns:a16="http://schemas.microsoft.com/office/drawing/2014/main" id="{3AA5F817-335D-D139-E5A3-2010A909541F}"/>
              </a:ext>
            </a:extLst>
          </p:cNvPr>
          <p:cNvGraphicFramePr>
            <a:graphicFrameLocks noGrp="1"/>
          </p:cNvGraphicFramePr>
          <p:nvPr>
            <p:ph idx="1"/>
            <p:extLst>
              <p:ext uri="{D42A27DB-BD31-4B8C-83A1-F6EECF244321}">
                <p14:modId xmlns:p14="http://schemas.microsoft.com/office/powerpoint/2010/main" val="1495244903"/>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737060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23E56-F27F-81E8-5694-A5138F169707}"/>
              </a:ext>
            </a:extLst>
          </p:cNvPr>
          <p:cNvSpPr>
            <a:spLocks noGrp="1"/>
          </p:cNvSpPr>
          <p:nvPr>
            <p:ph type="title"/>
          </p:nvPr>
        </p:nvSpPr>
        <p:spPr/>
        <p:txBody>
          <a:bodyPr/>
          <a:lstStyle/>
          <a:p>
            <a:r>
              <a:rPr lang="en-US" dirty="0"/>
              <a:t>A* search algorithm </a:t>
            </a:r>
            <a:br>
              <a:rPr lang="en-US" dirty="0"/>
            </a:br>
            <a:endParaRPr lang="en-US" dirty="0"/>
          </a:p>
        </p:txBody>
      </p:sp>
      <p:sp>
        <p:nvSpPr>
          <p:cNvPr id="3" name="Content Placeholder 2">
            <a:extLst>
              <a:ext uri="{FF2B5EF4-FFF2-40B4-BE49-F238E27FC236}">
                <a16:creationId xmlns:a16="http://schemas.microsoft.com/office/drawing/2014/main" id="{4532C17A-6212-A2AD-AC36-3DCBDF5CC825}"/>
              </a:ext>
            </a:extLst>
          </p:cNvPr>
          <p:cNvSpPr>
            <a:spLocks noGrp="1"/>
          </p:cNvSpPr>
          <p:nvPr>
            <p:ph idx="1"/>
          </p:nvPr>
        </p:nvSpPr>
        <p:spPr/>
        <p:txBody>
          <a:bodyPr/>
          <a:lstStyle/>
          <a:p>
            <a:r>
              <a:rPr lang="en-US" dirty="0"/>
              <a:t>Function f(n) = g(n) + h(n)</a:t>
            </a:r>
          </a:p>
          <a:p>
            <a:r>
              <a:rPr lang="en-US" dirty="0"/>
              <a:t> f(n) = Function</a:t>
            </a:r>
          </a:p>
          <a:p>
            <a:r>
              <a:rPr lang="en-US" dirty="0"/>
              <a:t>g(n) = Cost of cheapest path from the </a:t>
            </a:r>
            <a:r>
              <a:rPr lang="en-US" b="1" dirty="0"/>
              <a:t>goal state </a:t>
            </a:r>
            <a:r>
              <a:rPr lang="en-US" dirty="0"/>
              <a:t>to node</a:t>
            </a:r>
            <a:r>
              <a:rPr lang="en-US" b="1" dirty="0"/>
              <a:t> n</a:t>
            </a:r>
          </a:p>
          <a:p>
            <a:r>
              <a:rPr lang="en-US" dirty="0"/>
              <a:t>h(n) = Cost of cheapest path from the node </a:t>
            </a:r>
            <a:r>
              <a:rPr lang="en-US" b="1" dirty="0"/>
              <a:t>n</a:t>
            </a:r>
            <a:r>
              <a:rPr lang="en-US" dirty="0"/>
              <a:t> to a </a:t>
            </a:r>
            <a:r>
              <a:rPr lang="en-US" b="1" dirty="0"/>
              <a:t>goal state </a:t>
            </a:r>
          </a:p>
          <a:p>
            <a:endParaRPr lang="en-US" dirty="0"/>
          </a:p>
        </p:txBody>
      </p:sp>
      <p:grpSp>
        <p:nvGrpSpPr>
          <p:cNvPr id="12" name="Group 11">
            <a:extLst>
              <a:ext uri="{FF2B5EF4-FFF2-40B4-BE49-F238E27FC236}">
                <a16:creationId xmlns:a16="http://schemas.microsoft.com/office/drawing/2014/main" id="{E2C351D9-3638-98A8-5967-5AA0DE826994}"/>
              </a:ext>
            </a:extLst>
          </p:cNvPr>
          <p:cNvGrpSpPr/>
          <p:nvPr/>
        </p:nvGrpSpPr>
        <p:grpSpPr>
          <a:xfrm>
            <a:off x="985520" y="4111248"/>
            <a:ext cx="10777220" cy="2204720"/>
            <a:chOff x="985520" y="4111248"/>
            <a:chExt cx="10777220" cy="2204720"/>
          </a:xfrm>
        </p:grpSpPr>
        <p:pic>
          <p:nvPicPr>
            <p:cNvPr id="5" name="Picture 4">
              <a:extLst>
                <a:ext uri="{FF2B5EF4-FFF2-40B4-BE49-F238E27FC236}">
                  <a16:creationId xmlns:a16="http://schemas.microsoft.com/office/drawing/2014/main" id="{D562FAD0-FECC-B531-EFB7-F8F1B0335143}"/>
                </a:ext>
              </a:extLst>
            </p:cNvPr>
            <p:cNvPicPr>
              <a:picLocks noChangeAspect="1"/>
            </p:cNvPicPr>
            <p:nvPr/>
          </p:nvPicPr>
          <p:blipFill rotWithShape="1">
            <a:blip r:embed="rId2"/>
            <a:srcRect l="57833" t="16444" r="9166" b="51408"/>
            <a:stretch/>
          </p:blipFill>
          <p:spPr>
            <a:xfrm>
              <a:off x="985520" y="4111248"/>
              <a:ext cx="4023360" cy="2204720"/>
            </a:xfrm>
            <a:prstGeom prst="rect">
              <a:avLst/>
            </a:prstGeom>
          </p:spPr>
        </p:pic>
        <p:pic>
          <p:nvPicPr>
            <p:cNvPr id="7" name="Picture 6">
              <a:extLst>
                <a:ext uri="{FF2B5EF4-FFF2-40B4-BE49-F238E27FC236}">
                  <a16:creationId xmlns:a16="http://schemas.microsoft.com/office/drawing/2014/main" id="{0D5AF26D-A9FC-9BD6-FB3E-FF8BF1674DB7}"/>
                </a:ext>
              </a:extLst>
            </p:cNvPr>
            <p:cNvPicPr>
              <a:picLocks noChangeAspect="1"/>
            </p:cNvPicPr>
            <p:nvPr/>
          </p:nvPicPr>
          <p:blipFill rotWithShape="1">
            <a:blip r:embed="rId3"/>
            <a:srcRect l="30000" t="16592" r="48917" b="63259"/>
            <a:stretch/>
          </p:blipFill>
          <p:spPr>
            <a:xfrm>
              <a:off x="5521960" y="4522728"/>
              <a:ext cx="2570480" cy="1381760"/>
            </a:xfrm>
            <a:prstGeom prst="rect">
              <a:avLst/>
            </a:prstGeom>
          </p:spPr>
        </p:pic>
        <p:pic>
          <p:nvPicPr>
            <p:cNvPr id="9" name="Picture 8">
              <a:extLst>
                <a:ext uri="{FF2B5EF4-FFF2-40B4-BE49-F238E27FC236}">
                  <a16:creationId xmlns:a16="http://schemas.microsoft.com/office/drawing/2014/main" id="{E23F9808-6039-7F6F-C8B7-F6FDFADB9486}"/>
                </a:ext>
              </a:extLst>
            </p:cNvPr>
            <p:cNvPicPr>
              <a:picLocks noChangeAspect="1"/>
            </p:cNvPicPr>
            <p:nvPr/>
          </p:nvPicPr>
          <p:blipFill rotWithShape="1">
            <a:blip r:embed="rId4"/>
            <a:srcRect l="23750" t="16148" r="50000" b="53185"/>
            <a:stretch/>
          </p:blipFill>
          <p:spPr>
            <a:xfrm>
              <a:off x="8562340" y="4268537"/>
              <a:ext cx="3200400" cy="1635951"/>
            </a:xfrm>
            <a:prstGeom prst="rect">
              <a:avLst/>
            </a:prstGeom>
          </p:spPr>
        </p:pic>
        <p:sp>
          <p:nvSpPr>
            <p:cNvPr id="10" name="Arrow: Right 9">
              <a:extLst>
                <a:ext uri="{FF2B5EF4-FFF2-40B4-BE49-F238E27FC236}">
                  <a16:creationId xmlns:a16="http://schemas.microsoft.com/office/drawing/2014/main" id="{B70992E6-8A6F-9CE9-38EE-B3D47924D35C}"/>
                </a:ext>
              </a:extLst>
            </p:cNvPr>
            <p:cNvSpPr/>
            <p:nvPr/>
          </p:nvSpPr>
          <p:spPr>
            <a:xfrm>
              <a:off x="5008880" y="5608995"/>
              <a:ext cx="978408" cy="48463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Arrow: Right 10">
              <a:extLst>
                <a:ext uri="{FF2B5EF4-FFF2-40B4-BE49-F238E27FC236}">
                  <a16:creationId xmlns:a16="http://schemas.microsoft.com/office/drawing/2014/main" id="{CE7ABD7E-9D88-BEB9-1CD8-73453D27CD7F}"/>
                </a:ext>
              </a:extLst>
            </p:cNvPr>
            <p:cNvSpPr/>
            <p:nvPr/>
          </p:nvSpPr>
          <p:spPr>
            <a:xfrm>
              <a:off x="8092440" y="5782695"/>
              <a:ext cx="978408" cy="48463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435085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B015324-98EE-4370-8001-85C1278A1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14E49BFF-40A2-4616-8638-9CBE4EC1F6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5" name="Title 4">
            <a:extLst>
              <a:ext uri="{FF2B5EF4-FFF2-40B4-BE49-F238E27FC236}">
                <a16:creationId xmlns:a16="http://schemas.microsoft.com/office/drawing/2014/main" id="{7D64EEA6-8A9B-89EF-F5AA-11D80CC7C13B}"/>
              </a:ext>
            </a:extLst>
          </p:cNvPr>
          <p:cNvSpPr>
            <a:spLocks noGrp="1"/>
          </p:cNvSpPr>
          <p:nvPr>
            <p:ph type="title"/>
          </p:nvPr>
        </p:nvSpPr>
        <p:spPr>
          <a:xfrm>
            <a:off x="2720339" y="1118318"/>
            <a:ext cx="6751321" cy="784693"/>
          </a:xfrm>
        </p:spPr>
        <p:txBody>
          <a:bodyPr anchor="b">
            <a:normAutofit/>
          </a:bodyPr>
          <a:lstStyle/>
          <a:p>
            <a:pPr algn="l"/>
            <a:r>
              <a:rPr lang="en-US" sz="3200"/>
              <a:t>Problem solving process.</a:t>
            </a:r>
            <a:endParaRPr lang="en-US" sz="3200" dirty="0"/>
          </a:p>
        </p:txBody>
      </p:sp>
      <p:sp>
        <p:nvSpPr>
          <p:cNvPr id="4" name="Text Placeholder 3">
            <a:extLst>
              <a:ext uri="{FF2B5EF4-FFF2-40B4-BE49-F238E27FC236}">
                <a16:creationId xmlns:a16="http://schemas.microsoft.com/office/drawing/2014/main" id="{91E2725D-8BF9-5DFB-AF67-17BAEA16D527}"/>
              </a:ext>
            </a:extLst>
          </p:cNvPr>
          <p:cNvSpPr>
            <a:spLocks noGrp="1"/>
          </p:cNvSpPr>
          <p:nvPr>
            <p:ph idx="1"/>
          </p:nvPr>
        </p:nvSpPr>
        <p:spPr>
          <a:xfrm>
            <a:off x="685800" y="2364573"/>
            <a:ext cx="4922520" cy="3854112"/>
          </a:xfrm>
        </p:spPr>
        <p:txBody>
          <a:bodyPr>
            <a:normAutofit/>
          </a:bodyPr>
          <a:lstStyle/>
          <a:p>
            <a:pPr algn="just"/>
            <a:r>
              <a:rPr lang="en-US" sz="1400"/>
              <a:t>Every problem is defined in a context</a:t>
            </a:r>
          </a:p>
          <a:p>
            <a:pPr lvl="1" algn="just"/>
            <a:r>
              <a:rPr lang="en-US" sz="1400"/>
              <a:t>In this context, it has certain assumptions under initial conditions.</a:t>
            </a:r>
          </a:p>
          <a:p>
            <a:pPr algn="just"/>
            <a:r>
              <a:rPr lang="en-US" sz="1400"/>
              <a:t>Every problem has a well-defined objective</a:t>
            </a:r>
          </a:p>
          <a:p>
            <a:pPr algn="just"/>
            <a:r>
              <a:rPr lang="en-US" sz="1400"/>
              <a:t>Solution to every problem consists a set of activities</a:t>
            </a:r>
          </a:p>
          <a:p>
            <a:pPr algn="just"/>
            <a:r>
              <a:rPr lang="en-US" sz="1600"/>
              <a:t>Each activity changes the state of problem, i.e., </a:t>
            </a:r>
            <a:r>
              <a:rPr lang="en-US" sz="1400"/>
              <a:t>from the present state to the new state. </a:t>
            </a:r>
          </a:p>
          <a:p>
            <a:pPr algn="just"/>
            <a:r>
              <a:rPr lang="en-US" sz="1600"/>
              <a:t>This new state is closer to the solution state. </a:t>
            </a:r>
          </a:p>
          <a:p>
            <a:pPr algn="just"/>
            <a:r>
              <a:rPr lang="en-US" sz="1600"/>
              <a:t>Finally, initial state approaches the goal situation.</a:t>
            </a:r>
          </a:p>
          <a:p>
            <a:pPr algn="just"/>
            <a:r>
              <a:rPr lang="en-US" sz="1400"/>
              <a:t>Previous knowledge and domain knowledge both are used as the resources during different states in the solution process</a:t>
            </a:r>
          </a:p>
          <a:p>
            <a:pPr algn="just"/>
            <a:r>
              <a:rPr lang="en-US" sz="1200" i="1"/>
              <a:t>Note KB = Knowledge base system</a:t>
            </a:r>
            <a:endParaRPr lang="en-US" sz="1200" i="1" dirty="0"/>
          </a:p>
        </p:txBody>
      </p:sp>
      <p:pic>
        <p:nvPicPr>
          <p:cNvPr id="6" name="Picture 5" descr="Text&#10;&#10;Description automatically generated">
            <a:extLst>
              <a:ext uri="{FF2B5EF4-FFF2-40B4-BE49-F238E27FC236}">
                <a16:creationId xmlns:a16="http://schemas.microsoft.com/office/drawing/2014/main" id="{52EE511E-821B-D597-5821-4AEF2AE097BC}"/>
              </a:ext>
            </a:extLst>
          </p:cNvPr>
          <p:cNvPicPr>
            <a:picLocks noChangeAspect="1"/>
          </p:cNvPicPr>
          <p:nvPr/>
        </p:nvPicPr>
        <p:blipFill rotWithShape="1">
          <a:blip r:embed="rId3"/>
          <a:srcRect l="28083" t="48148" r="29167" b="39852"/>
          <a:stretch/>
        </p:blipFill>
        <p:spPr>
          <a:xfrm>
            <a:off x="5915660" y="2986922"/>
            <a:ext cx="5969000" cy="2001638"/>
          </a:xfrm>
          <a:prstGeom prst="rect">
            <a:avLst/>
          </a:prstGeom>
        </p:spPr>
      </p:pic>
    </p:spTree>
    <p:extLst>
      <p:ext uri="{BB962C8B-B14F-4D97-AF65-F5344CB8AC3E}">
        <p14:creationId xmlns:p14="http://schemas.microsoft.com/office/powerpoint/2010/main" val="8740462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C97CE-4717-5FA5-9FDC-5135ABA58865}"/>
              </a:ext>
            </a:extLst>
          </p:cNvPr>
          <p:cNvSpPr>
            <a:spLocks noGrp="1"/>
          </p:cNvSpPr>
          <p:nvPr>
            <p:ph type="title"/>
          </p:nvPr>
        </p:nvSpPr>
        <p:spPr/>
        <p:txBody>
          <a:bodyPr/>
          <a:lstStyle/>
          <a:p>
            <a:r>
              <a:rPr lang="en-US" dirty="0"/>
              <a:t>A* search algorithm</a:t>
            </a:r>
          </a:p>
        </p:txBody>
      </p:sp>
      <p:grpSp>
        <p:nvGrpSpPr>
          <p:cNvPr id="12" name="Group 11">
            <a:extLst>
              <a:ext uri="{FF2B5EF4-FFF2-40B4-BE49-F238E27FC236}">
                <a16:creationId xmlns:a16="http://schemas.microsoft.com/office/drawing/2014/main" id="{02BFBB06-E0EA-BAC5-A520-AA33D5D0AF77}"/>
              </a:ext>
            </a:extLst>
          </p:cNvPr>
          <p:cNvGrpSpPr/>
          <p:nvPr/>
        </p:nvGrpSpPr>
        <p:grpSpPr>
          <a:xfrm>
            <a:off x="975360" y="1971041"/>
            <a:ext cx="9169400" cy="4666487"/>
            <a:chOff x="975360" y="1971041"/>
            <a:chExt cx="9169400" cy="4666487"/>
          </a:xfrm>
        </p:grpSpPr>
        <p:pic>
          <p:nvPicPr>
            <p:cNvPr id="5" name="Picture 4">
              <a:extLst>
                <a:ext uri="{FF2B5EF4-FFF2-40B4-BE49-F238E27FC236}">
                  <a16:creationId xmlns:a16="http://schemas.microsoft.com/office/drawing/2014/main" id="{48689E9A-D565-7621-92F7-7E935904BEAC}"/>
                </a:ext>
              </a:extLst>
            </p:cNvPr>
            <p:cNvPicPr>
              <a:picLocks noChangeAspect="1"/>
            </p:cNvPicPr>
            <p:nvPr/>
          </p:nvPicPr>
          <p:blipFill rotWithShape="1">
            <a:blip r:embed="rId2"/>
            <a:srcRect l="16667" t="17185" r="50000" b="40592"/>
            <a:stretch/>
          </p:blipFill>
          <p:spPr>
            <a:xfrm>
              <a:off x="975360" y="2057401"/>
              <a:ext cx="4064000" cy="2077719"/>
            </a:xfrm>
            <a:prstGeom prst="rect">
              <a:avLst/>
            </a:prstGeom>
          </p:spPr>
        </p:pic>
        <p:pic>
          <p:nvPicPr>
            <p:cNvPr id="7" name="Picture 6">
              <a:extLst>
                <a:ext uri="{FF2B5EF4-FFF2-40B4-BE49-F238E27FC236}">
                  <a16:creationId xmlns:a16="http://schemas.microsoft.com/office/drawing/2014/main" id="{45940B0C-584E-5157-C6AE-42B3CE65FCEF}"/>
                </a:ext>
              </a:extLst>
            </p:cNvPr>
            <p:cNvPicPr>
              <a:picLocks noChangeAspect="1"/>
            </p:cNvPicPr>
            <p:nvPr/>
          </p:nvPicPr>
          <p:blipFill rotWithShape="1">
            <a:blip r:embed="rId3"/>
            <a:srcRect l="23083" t="16148" r="41834" b="41630"/>
            <a:stretch/>
          </p:blipFill>
          <p:spPr>
            <a:xfrm>
              <a:off x="5867400" y="1971041"/>
              <a:ext cx="4277360" cy="2179319"/>
            </a:xfrm>
            <a:prstGeom prst="rect">
              <a:avLst/>
            </a:prstGeom>
          </p:spPr>
        </p:pic>
        <p:pic>
          <p:nvPicPr>
            <p:cNvPr id="9" name="Picture 8">
              <a:extLst>
                <a:ext uri="{FF2B5EF4-FFF2-40B4-BE49-F238E27FC236}">
                  <a16:creationId xmlns:a16="http://schemas.microsoft.com/office/drawing/2014/main" id="{64403930-FE94-BB81-4D73-89BA15EAB395}"/>
                </a:ext>
              </a:extLst>
            </p:cNvPr>
            <p:cNvPicPr>
              <a:picLocks noChangeAspect="1"/>
            </p:cNvPicPr>
            <p:nvPr/>
          </p:nvPicPr>
          <p:blipFill rotWithShape="1">
            <a:blip r:embed="rId4"/>
            <a:srcRect l="23167" t="16889" r="41333" b="31259"/>
            <a:stretch/>
          </p:blipFill>
          <p:spPr>
            <a:xfrm>
              <a:off x="3434080" y="4727448"/>
              <a:ext cx="4328162" cy="1910080"/>
            </a:xfrm>
            <a:prstGeom prst="rect">
              <a:avLst/>
            </a:prstGeom>
          </p:spPr>
        </p:pic>
        <p:sp>
          <p:nvSpPr>
            <p:cNvPr id="10" name="Arrow: Right 9">
              <a:extLst>
                <a:ext uri="{FF2B5EF4-FFF2-40B4-BE49-F238E27FC236}">
                  <a16:creationId xmlns:a16="http://schemas.microsoft.com/office/drawing/2014/main" id="{E93906E5-9D94-AEB7-9C85-638F1A6AF1CE}"/>
                </a:ext>
              </a:extLst>
            </p:cNvPr>
            <p:cNvSpPr/>
            <p:nvPr/>
          </p:nvSpPr>
          <p:spPr>
            <a:xfrm>
              <a:off x="4964176" y="2992289"/>
              <a:ext cx="978408" cy="48463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Arrow: Right 10">
              <a:extLst>
                <a:ext uri="{FF2B5EF4-FFF2-40B4-BE49-F238E27FC236}">
                  <a16:creationId xmlns:a16="http://schemas.microsoft.com/office/drawing/2014/main" id="{F874FDB7-97C7-DC1D-0865-EA2312F67290}"/>
                </a:ext>
              </a:extLst>
            </p:cNvPr>
            <p:cNvSpPr/>
            <p:nvPr/>
          </p:nvSpPr>
          <p:spPr>
            <a:xfrm rot="8018521">
              <a:off x="7613695" y="4485132"/>
              <a:ext cx="1238345" cy="48463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19758079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6538AB-4B84-4D7A-BE7C-273BC7B5F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1E03986-69AA-486A-86D9-6B02E48BAF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3D5CEC8A-CEC5-2D61-0165-0B67064B7486}"/>
              </a:ext>
            </a:extLst>
          </p:cNvPr>
          <p:cNvSpPr>
            <a:spLocks noGrp="1"/>
          </p:cNvSpPr>
          <p:nvPr>
            <p:ph type="title"/>
          </p:nvPr>
        </p:nvSpPr>
        <p:spPr>
          <a:xfrm>
            <a:off x="685800" y="1066163"/>
            <a:ext cx="3306744" cy="5148371"/>
          </a:xfrm>
        </p:spPr>
        <p:txBody>
          <a:bodyPr>
            <a:normAutofit/>
          </a:bodyPr>
          <a:lstStyle/>
          <a:p>
            <a:r>
              <a:rPr lang="en-US" sz="3200"/>
              <a:t>Examples of best-first Algorithm</a:t>
            </a:r>
          </a:p>
        </p:txBody>
      </p:sp>
      <p:graphicFrame>
        <p:nvGraphicFramePr>
          <p:cNvPr id="5" name="Content Placeholder 2">
            <a:extLst>
              <a:ext uri="{FF2B5EF4-FFF2-40B4-BE49-F238E27FC236}">
                <a16:creationId xmlns:a16="http://schemas.microsoft.com/office/drawing/2014/main" id="{72826B07-85D8-3E19-3BEF-354EF6EF9570}"/>
              </a:ext>
            </a:extLst>
          </p:cNvPr>
          <p:cNvGraphicFramePr>
            <a:graphicFrameLocks noGrp="1"/>
          </p:cNvGraphicFramePr>
          <p:nvPr>
            <p:ph idx="1"/>
            <p:extLst>
              <p:ext uri="{D42A27DB-BD31-4B8C-83A1-F6EECF244321}">
                <p14:modId xmlns:p14="http://schemas.microsoft.com/office/powerpoint/2010/main" val="2231723080"/>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132638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6538AB-4B84-4D7A-BE7C-273BC7B5F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1E03986-69AA-486A-86D9-6B02E48BAF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454E165E-AF2D-8FEC-8E50-8A374D26C6BD}"/>
              </a:ext>
            </a:extLst>
          </p:cNvPr>
          <p:cNvSpPr>
            <a:spLocks noGrp="1"/>
          </p:cNvSpPr>
          <p:nvPr>
            <p:ph type="title"/>
          </p:nvPr>
        </p:nvSpPr>
        <p:spPr>
          <a:xfrm>
            <a:off x="685800" y="1066163"/>
            <a:ext cx="3306744" cy="5148371"/>
          </a:xfrm>
        </p:spPr>
        <p:txBody>
          <a:bodyPr>
            <a:normAutofit/>
          </a:bodyPr>
          <a:lstStyle/>
          <a:p>
            <a:r>
              <a:rPr lang="en-US" sz="3200" dirty="0"/>
              <a:t>Hill Climbing: </a:t>
            </a:r>
          </a:p>
        </p:txBody>
      </p:sp>
      <p:graphicFrame>
        <p:nvGraphicFramePr>
          <p:cNvPr id="5" name="Content Placeholder 2">
            <a:extLst>
              <a:ext uri="{FF2B5EF4-FFF2-40B4-BE49-F238E27FC236}">
                <a16:creationId xmlns:a16="http://schemas.microsoft.com/office/drawing/2014/main" id="{10C9A0ED-D686-7569-58A2-C0D4B00FB421}"/>
              </a:ext>
            </a:extLst>
          </p:cNvPr>
          <p:cNvGraphicFramePr>
            <a:graphicFrameLocks noGrp="1"/>
          </p:cNvGraphicFramePr>
          <p:nvPr>
            <p:ph idx="1"/>
            <p:extLst>
              <p:ext uri="{D42A27DB-BD31-4B8C-83A1-F6EECF244321}">
                <p14:modId xmlns:p14="http://schemas.microsoft.com/office/powerpoint/2010/main" val="2761187034"/>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690498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0EF1CD6F-9EA9-717E-BE11-9709EA44863F}"/>
              </a:ext>
            </a:extLst>
          </p:cNvPr>
          <p:cNvSpPr>
            <a:spLocks noGrp="1"/>
          </p:cNvSpPr>
          <p:nvPr>
            <p:ph type="title"/>
          </p:nvPr>
        </p:nvSpPr>
        <p:spPr>
          <a:xfrm>
            <a:off x="683609" y="764372"/>
            <a:ext cx="3173688" cy="5216013"/>
          </a:xfrm>
        </p:spPr>
        <p:txBody>
          <a:bodyPr>
            <a:normAutofit/>
          </a:bodyPr>
          <a:lstStyle/>
          <a:p>
            <a:r>
              <a:rPr lang="en-US" dirty="0"/>
              <a:t>Real life examples</a:t>
            </a:r>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B3D08C5-201C-D533-A6E2-06A3194A24A9}"/>
              </a:ext>
            </a:extLst>
          </p:cNvPr>
          <p:cNvSpPr>
            <a:spLocks noGrp="1"/>
          </p:cNvSpPr>
          <p:nvPr>
            <p:ph idx="1"/>
          </p:nvPr>
        </p:nvSpPr>
        <p:spPr>
          <a:xfrm>
            <a:off x="4370138" y="764372"/>
            <a:ext cx="7086600" cy="5216013"/>
          </a:xfrm>
        </p:spPr>
        <p:txBody>
          <a:bodyPr anchor="ctr">
            <a:normAutofit/>
          </a:bodyPr>
          <a:lstStyle/>
          <a:p>
            <a:pPr algn="just"/>
            <a:r>
              <a:rPr lang="en-US" sz="1900" dirty="0"/>
              <a:t>Suppose you are developing a recommender system for an e-commerce website that suggests products to customers based on their past purchases and browsing history. The goal is to maximize the accuracy of the recommendations by minimizing the mean squared error (MSE) between the predicted and actual ratings of the products.</a:t>
            </a:r>
          </a:p>
          <a:p>
            <a:pPr algn="just"/>
            <a:r>
              <a:rPr lang="en-US" sz="1900" dirty="0"/>
              <a:t>To achieve this, you can use Hill Climbing search to optimize the weights and biases of the recommendation algorithm. The algorithm starts by randomly initializing the weights and biases, and then computes the MSE on a subset of the training data.</a:t>
            </a:r>
          </a:p>
          <a:p>
            <a:pPr algn="just"/>
            <a:r>
              <a:rPr lang="en-US" sz="1900" dirty="0"/>
              <a:t>The gradient descent algorithm is then used to update the weights and biases in the direction of steepest descent, such that the MSE is minimized. The updated weights and biases are used to compute the MSE again, and the process is repeated until the MSE converges to a minimum.</a:t>
            </a:r>
          </a:p>
        </p:txBody>
      </p:sp>
    </p:spTree>
    <p:extLst>
      <p:ext uri="{BB962C8B-B14F-4D97-AF65-F5344CB8AC3E}">
        <p14:creationId xmlns:p14="http://schemas.microsoft.com/office/powerpoint/2010/main" val="9340912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8F6538AB-4B84-4D7A-BE7C-273BC7B5F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0">
            <a:extLst>
              <a:ext uri="{FF2B5EF4-FFF2-40B4-BE49-F238E27FC236}">
                <a16:creationId xmlns:a16="http://schemas.microsoft.com/office/drawing/2014/main" id="{01E03986-69AA-486A-86D9-6B02E48BAF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75CBDD47-98CD-4B74-311A-D3A5095737DB}"/>
              </a:ext>
            </a:extLst>
          </p:cNvPr>
          <p:cNvSpPr>
            <a:spLocks noGrp="1"/>
          </p:cNvSpPr>
          <p:nvPr>
            <p:ph type="title"/>
          </p:nvPr>
        </p:nvSpPr>
        <p:spPr>
          <a:xfrm>
            <a:off x="685800" y="1066163"/>
            <a:ext cx="3306744" cy="5148371"/>
          </a:xfrm>
        </p:spPr>
        <p:txBody>
          <a:bodyPr>
            <a:normAutofit/>
          </a:bodyPr>
          <a:lstStyle/>
          <a:p>
            <a:r>
              <a:rPr lang="en-US" sz="3200" dirty="0"/>
              <a:t>Beam search</a:t>
            </a:r>
          </a:p>
        </p:txBody>
      </p:sp>
      <p:graphicFrame>
        <p:nvGraphicFramePr>
          <p:cNvPr id="5" name="Content Placeholder 2">
            <a:extLst>
              <a:ext uri="{FF2B5EF4-FFF2-40B4-BE49-F238E27FC236}">
                <a16:creationId xmlns:a16="http://schemas.microsoft.com/office/drawing/2014/main" id="{2D17D330-4D66-AF8B-527C-3D4ED604AD70}"/>
              </a:ext>
            </a:extLst>
          </p:cNvPr>
          <p:cNvGraphicFramePr>
            <a:graphicFrameLocks noGrp="1"/>
          </p:cNvGraphicFramePr>
          <p:nvPr>
            <p:ph idx="1"/>
            <p:extLst>
              <p:ext uri="{D42A27DB-BD31-4B8C-83A1-F6EECF244321}">
                <p14:modId xmlns:p14="http://schemas.microsoft.com/office/powerpoint/2010/main" val="2541810620"/>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352448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7626C8E-FB50-4909-8D9D-09E34A8DBF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2" name="Picture 11">
            <a:extLst>
              <a:ext uri="{FF2B5EF4-FFF2-40B4-BE49-F238E27FC236}">
                <a16:creationId xmlns:a16="http://schemas.microsoft.com/office/drawing/2014/main" id="{CAED006F-534E-46AA-A794-9DAA58BAB4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C74A9697-EF7E-2E2A-5664-58ADF720837A}"/>
              </a:ext>
            </a:extLst>
          </p:cNvPr>
          <p:cNvSpPr>
            <a:spLocks noGrp="1"/>
          </p:cNvSpPr>
          <p:nvPr>
            <p:ph type="title"/>
          </p:nvPr>
        </p:nvSpPr>
        <p:spPr>
          <a:xfrm>
            <a:off x="8266820" y="673240"/>
            <a:ext cx="3300981" cy="3446373"/>
          </a:xfrm>
          <a:noFill/>
          <a:ln w="19050">
            <a:noFill/>
            <a:prstDash val="dash"/>
          </a:ln>
        </p:spPr>
        <p:txBody>
          <a:bodyPr vert="horz" lIns="91440" tIns="45720" rIns="91440" bIns="45720" rtlCol="0" anchor="b">
            <a:normAutofit/>
          </a:bodyPr>
          <a:lstStyle/>
          <a:p>
            <a:pPr algn="l"/>
            <a:r>
              <a:rPr lang="en-US" sz="4800"/>
              <a:t>Beam search</a:t>
            </a:r>
          </a:p>
        </p:txBody>
      </p:sp>
      <p:sp>
        <p:nvSpPr>
          <p:cNvPr id="14" name="Rectangle 13">
            <a:extLst>
              <a:ext uri="{FF2B5EF4-FFF2-40B4-BE49-F238E27FC236}">
                <a16:creationId xmlns:a16="http://schemas.microsoft.com/office/drawing/2014/main" id="{97E873DD-1323-4494-8401-4DCEB71A0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0C3CEB-4D10-4B32-99D2-F92B65316C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94678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1">
            <a:extLst>
              <a:ext uri="{FF2B5EF4-FFF2-40B4-BE49-F238E27FC236}">
                <a16:creationId xmlns:a16="http://schemas.microsoft.com/office/drawing/2014/main" id="{AB2A801A-DC4E-491A-AF3C-5240828A0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6638814" cy="5571072"/>
          </a:xfrm>
          <a:prstGeom prst="roundRect">
            <a:avLst>
              <a:gd name="adj" fmla="val 2403"/>
            </a:avLst>
          </a:prstGeom>
          <a:solidFill>
            <a:srgbClr val="FFFFFF"/>
          </a:solidFill>
          <a:ln>
            <a:noFill/>
          </a:ln>
          <a:effectLst>
            <a:innerShdw blurRad="114300">
              <a:srgbClr val="40404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FCB532C-4D73-9F38-8884-1995519645BF}"/>
              </a:ext>
            </a:extLst>
          </p:cNvPr>
          <p:cNvPicPr>
            <a:picLocks noChangeAspect="1"/>
          </p:cNvPicPr>
          <p:nvPr/>
        </p:nvPicPr>
        <p:blipFill rotWithShape="1">
          <a:blip r:embed="rId4"/>
          <a:srcRect l="21667" t="21185" r="20166" b="24444"/>
          <a:stretch/>
        </p:blipFill>
        <p:spPr>
          <a:xfrm>
            <a:off x="1293000" y="1564640"/>
            <a:ext cx="5339490" cy="3810000"/>
          </a:xfrm>
          <a:prstGeom prst="rect">
            <a:avLst/>
          </a:prstGeom>
        </p:spPr>
      </p:pic>
    </p:spTree>
    <p:extLst>
      <p:ext uri="{BB962C8B-B14F-4D97-AF65-F5344CB8AC3E}">
        <p14:creationId xmlns:p14="http://schemas.microsoft.com/office/powerpoint/2010/main" val="134357369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710534F9-0736-1F45-7E8A-6CF4A720D21B}"/>
              </a:ext>
            </a:extLst>
          </p:cNvPr>
          <p:cNvSpPr>
            <a:spLocks noGrp="1"/>
          </p:cNvSpPr>
          <p:nvPr>
            <p:ph type="title"/>
          </p:nvPr>
        </p:nvSpPr>
        <p:spPr>
          <a:xfrm>
            <a:off x="683609" y="764372"/>
            <a:ext cx="3173688" cy="5216013"/>
          </a:xfrm>
        </p:spPr>
        <p:txBody>
          <a:bodyPr>
            <a:normAutofit/>
          </a:bodyPr>
          <a:lstStyle/>
          <a:p>
            <a:r>
              <a:rPr lang="en-US" dirty="0"/>
              <a:t>real-life example</a:t>
            </a:r>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F1BFD25-335D-2861-7C7E-6054CF13EE51}"/>
              </a:ext>
            </a:extLst>
          </p:cNvPr>
          <p:cNvSpPr>
            <a:spLocks noGrp="1"/>
          </p:cNvSpPr>
          <p:nvPr>
            <p:ph idx="1"/>
          </p:nvPr>
        </p:nvSpPr>
        <p:spPr>
          <a:xfrm>
            <a:off x="4421791" y="764372"/>
            <a:ext cx="7086600" cy="5563825"/>
          </a:xfrm>
        </p:spPr>
        <p:txBody>
          <a:bodyPr anchor="ctr">
            <a:noAutofit/>
          </a:bodyPr>
          <a:lstStyle/>
          <a:p>
            <a:pPr algn="just"/>
            <a:r>
              <a:rPr lang="en-US" sz="1400" dirty="0"/>
              <a:t>A real-life example of Beam Search in natural language processing is machine translation, where the goal is to translate a sentence from one language to another. Suppose we want to translate the English sentence "The cat is on the mat" to French.</a:t>
            </a:r>
          </a:p>
          <a:p>
            <a:pPr algn="just"/>
            <a:r>
              <a:rPr lang="en-US" sz="1400" dirty="0"/>
              <a:t>To achieve this, we can use a machine translation model that takes the English sentence as input and outputs the corresponding French sentence. However, the model may generate multiple possible translations, and we need to select the most likely one.</a:t>
            </a:r>
          </a:p>
          <a:p>
            <a:pPr algn="just"/>
            <a:r>
              <a:rPr lang="en-US" sz="1400" dirty="0"/>
              <a:t>During the translation process, the beam search algorithm works by generating multiple candidate translations at each step and retaining only the top "k" translations with the highest probabilities. These "k" translations are then used as the input for the next step, and the algorithm repeats this process until the end of the sentence is reached.</a:t>
            </a:r>
          </a:p>
          <a:p>
            <a:pPr algn="just"/>
            <a:r>
              <a:rPr lang="en-US" sz="1400" dirty="0"/>
              <a:t>The beam search algorithm is used in this case to avoid generating incorrect translations by keeping track of the most probable sequence of translations. By retaining only, the top "k" translations, the algorithm avoids exploring all possible translations, which would be computationally expensive.</a:t>
            </a:r>
          </a:p>
          <a:p>
            <a:pPr algn="just"/>
            <a:r>
              <a:rPr lang="en-US" sz="1400" dirty="0"/>
              <a:t>Beam Search can help improve the quality of machine translation by considering multiple possible translations at each time step and selecting the most likely one based on the model probability. The width of the beam can be adjusted to balance between accuracy and efficiency, where a wider beam may improve the accuracy but require more computational resources.</a:t>
            </a:r>
          </a:p>
        </p:txBody>
      </p:sp>
    </p:spTree>
    <p:extLst>
      <p:ext uri="{BB962C8B-B14F-4D97-AF65-F5344CB8AC3E}">
        <p14:creationId xmlns:p14="http://schemas.microsoft.com/office/powerpoint/2010/main" val="5538333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F6538AB-4B84-4D7A-BE7C-273BC7B5F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01E03986-69AA-486A-86D9-6B02E48BAF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C5D74675-6CE8-6DC7-C010-A1C3FC0D8920}"/>
              </a:ext>
            </a:extLst>
          </p:cNvPr>
          <p:cNvSpPr>
            <a:spLocks noGrp="1"/>
          </p:cNvSpPr>
          <p:nvPr>
            <p:ph type="title"/>
          </p:nvPr>
        </p:nvSpPr>
        <p:spPr>
          <a:xfrm>
            <a:off x="685800" y="1066163"/>
            <a:ext cx="3306744" cy="5148371"/>
          </a:xfrm>
        </p:spPr>
        <p:txBody>
          <a:bodyPr>
            <a:normAutofit/>
          </a:bodyPr>
          <a:lstStyle/>
          <a:p>
            <a:r>
              <a:rPr lang="en-US" sz="3200" dirty="0"/>
              <a:t>Genetic algorithms </a:t>
            </a:r>
          </a:p>
        </p:txBody>
      </p:sp>
      <p:graphicFrame>
        <p:nvGraphicFramePr>
          <p:cNvPr id="5" name="Content Placeholder 2">
            <a:extLst>
              <a:ext uri="{FF2B5EF4-FFF2-40B4-BE49-F238E27FC236}">
                <a16:creationId xmlns:a16="http://schemas.microsoft.com/office/drawing/2014/main" id="{CD0738A7-FDF0-952E-78D0-38DDA79D74AF}"/>
              </a:ext>
            </a:extLst>
          </p:cNvPr>
          <p:cNvGraphicFramePr>
            <a:graphicFrameLocks noGrp="1"/>
          </p:cNvGraphicFramePr>
          <p:nvPr>
            <p:ph idx="1"/>
            <p:extLst>
              <p:ext uri="{D42A27DB-BD31-4B8C-83A1-F6EECF244321}">
                <p14:modId xmlns:p14="http://schemas.microsoft.com/office/powerpoint/2010/main" val="140336815"/>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400700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7626C8E-FB50-4909-8D9D-09E34A8DBF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2" name="Picture 11">
            <a:extLst>
              <a:ext uri="{FF2B5EF4-FFF2-40B4-BE49-F238E27FC236}">
                <a16:creationId xmlns:a16="http://schemas.microsoft.com/office/drawing/2014/main" id="{CAED006F-534E-46AA-A794-9DAA58BAB4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48F37F05-4F97-65B8-BCDD-927C77CA2D26}"/>
              </a:ext>
            </a:extLst>
          </p:cNvPr>
          <p:cNvSpPr>
            <a:spLocks noGrp="1"/>
          </p:cNvSpPr>
          <p:nvPr>
            <p:ph type="title"/>
          </p:nvPr>
        </p:nvSpPr>
        <p:spPr>
          <a:xfrm>
            <a:off x="8266820" y="673240"/>
            <a:ext cx="3300981" cy="3446373"/>
          </a:xfrm>
          <a:noFill/>
          <a:ln w="19050">
            <a:noFill/>
            <a:prstDash val="dash"/>
          </a:ln>
        </p:spPr>
        <p:txBody>
          <a:bodyPr vert="horz" lIns="91440" tIns="45720" rIns="91440" bIns="45720" rtlCol="0" anchor="b">
            <a:normAutofit/>
          </a:bodyPr>
          <a:lstStyle/>
          <a:p>
            <a:pPr algn="l"/>
            <a:r>
              <a:rPr lang="en-US" sz="3700" dirty="0"/>
              <a:t>Genetic algorithms </a:t>
            </a:r>
          </a:p>
        </p:txBody>
      </p:sp>
      <p:sp>
        <p:nvSpPr>
          <p:cNvPr id="14" name="Rectangle 13">
            <a:extLst>
              <a:ext uri="{FF2B5EF4-FFF2-40B4-BE49-F238E27FC236}">
                <a16:creationId xmlns:a16="http://schemas.microsoft.com/office/drawing/2014/main" id="{97E873DD-1323-4494-8401-4DCEB71A0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0C3CEB-4D10-4B32-99D2-F92B65316C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94678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1">
            <a:extLst>
              <a:ext uri="{FF2B5EF4-FFF2-40B4-BE49-F238E27FC236}">
                <a16:creationId xmlns:a16="http://schemas.microsoft.com/office/drawing/2014/main" id="{AB2A801A-DC4E-491A-AF3C-5240828A0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6638814" cy="5571072"/>
          </a:xfrm>
          <a:prstGeom prst="roundRect">
            <a:avLst>
              <a:gd name="adj" fmla="val 2403"/>
            </a:avLst>
          </a:prstGeom>
          <a:solidFill>
            <a:srgbClr val="FFFFFF"/>
          </a:solidFill>
          <a:ln>
            <a:noFill/>
          </a:ln>
          <a:effectLst>
            <a:innerShdw blurRad="114300">
              <a:srgbClr val="40404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C3D1613-6EF1-831B-FECA-B00A02727AF1}"/>
              </a:ext>
            </a:extLst>
          </p:cNvPr>
          <p:cNvPicPr>
            <a:picLocks noChangeAspect="1"/>
          </p:cNvPicPr>
          <p:nvPr/>
        </p:nvPicPr>
        <p:blipFill rotWithShape="1">
          <a:blip r:embed="rId4"/>
          <a:srcRect l="35167" t="51111" r="36666" b="26075"/>
          <a:stretch/>
        </p:blipFill>
        <p:spPr>
          <a:xfrm>
            <a:off x="1293000" y="2212666"/>
            <a:ext cx="5339490" cy="2432669"/>
          </a:xfrm>
          <a:prstGeom prst="rect">
            <a:avLst/>
          </a:prstGeom>
        </p:spPr>
      </p:pic>
    </p:spTree>
    <p:extLst>
      <p:ext uri="{BB962C8B-B14F-4D97-AF65-F5344CB8AC3E}">
        <p14:creationId xmlns:p14="http://schemas.microsoft.com/office/powerpoint/2010/main" val="40244522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B690F05D-78F0-9578-9D56-7CE80C8D08F9}"/>
              </a:ext>
            </a:extLst>
          </p:cNvPr>
          <p:cNvSpPr>
            <a:spLocks noGrp="1"/>
          </p:cNvSpPr>
          <p:nvPr>
            <p:ph type="title"/>
          </p:nvPr>
        </p:nvSpPr>
        <p:spPr>
          <a:xfrm>
            <a:off x="683609" y="764372"/>
            <a:ext cx="3173688" cy="5216013"/>
          </a:xfrm>
        </p:spPr>
        <p:txBody>
          <a:bodyPr>
            <a:normAutofit/>
          </a:bodyPr>
          <a:lstStyle/>
          <a:p>
            <a:r>
              <a:rPr lang="en-US" dirty="0"/>
              <a:t>A real life example</a:t>
            </a:r>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D459F2A-3E14-727C-34D3-7628D887E0B8}"/>
              </a:ext>
            </a:extLst>
          </p:cNvPr>
          <p:cNvSpPr>
            <a:spLocks noGrp="1"/>
          </p:cNvSpPr>
          <p:nvPr>
            <p:ph idx="1"/>
          </p:nvPr>
        </p:nvSpPr>
        <p:spPr>
          <a:xfrm>
            <a:off x="4370138" y="764372"/>
            <a:ext cx="7086600" cy="5453548"/>
          </a:xfrm>
        </p:spPr>
        <p:txBody>
          <a:bodyPr anchor="ctr">
            <a:normAutofit/>
          </a:bodyPr>
          <a:lstStyle/>
          <a:p>
            <a:pPr algn="just"/>
            <a:r>
              <a:rPr lang="en-US" sz="1600" dirty="0"/>
              <a:t>A real-life example of genetic algorithms search is in the field of robotics, particularly in the design of robot locomotion. In order to create a robot that can move in a desired way, engineers need to find the optimal combination of mechanical components and control algorithms that will produce the desired movement pattern.</a:t>
            </a:r>
          </a:p>
          <a:p>
            <a:pPr algn="just"/>
            <a:r>
              <a:rPr lang="en-US" sz="1600" dirty="0"/>
              <a:t>This is where genetic algorithms come in. The engineer creates a virtual model of the robot and defines a set of parameters that can be adjusted, such as the length of the robot's legs or the timing of the control signals. The genetic algorithm then randomly generates a population of potential solutions, each with its own combination of parameter values.</a:t>
            </a:r>
          </a:p>
          <a:p>
            <a:pPr algn="just"/>
            <a:r>
              <a:rPr lang="en-US" sz="1600" dirty="0"/>
              <a:t>The algorithm then evaluates each solution by simulating the robot's movement in a virtual environment and measuring how closely it matches the desired movement pattern. Solutions that perform poorly are discarded, while those that perform well are "bred" with each other, combining their parameter values to create new "offspring" solutions.</a:t>
            </a:r>
          </a:p>
          <a:p>
            <a:pPr algn="just"/>
            <a:r>
              <a:rPr lang="en-US" sz="1600" dirty="0"/>
              <a:t>This process is repeated over many generations, with the best-performing solutions from each generation being selected for breeding in the next generation. Over time, the genetic algorithm converges on an optimal set of parameter values that produces the desired movement pattern.</a:t>
            </a:r>
          </a:p>
        </p:txBody>
      </p:sp>
    </p:spTree>
    <p:extLst>
      <p:ext uri="{BB962C8B-B14F-4D97-AF65-F5344CB8AC3E}">
        <p14:creationId xmlns:p14="http://schemas.microsoft.com/office/powerpoint/2010/main" val="2169369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FECDA1F-977F-40AF-840D-D05BB091DD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86000"/>
            <a:ext cx="121920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B9FECD2-89B7-4AC3-8D54-9733D60AF2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86000"/>
          </a:xfrm>
          <a:prstGeom prst="rect">
            <a:avLst/>
          </a:prstGeom>
          <a:solidFill>
            <a:schemeClr val="tx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FC08AE55-DC11-408E-A6F9-965EAF1472D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9" name="Title 1">
            <a:extLst>
              <a:ext uri="{FF2B5EF4-FFF2-40B4-BE49-F238E27FC236}">
                <a16:creationId xmlns:a16="http://schemas.microsoft.com/office/drawing/2014/main" id="{C364F2C2-A5AF-85AA-9A48-6D7BDB9AA59F}"/>
              </a:ext>
            </a:extLst>
          </p:cNvPr>
          <p:cNvSpPr txBox="1">
            <a:spLocks/>
          </p:cNvSpPr>
          <p:nvPr/>
        </p:nvSpPr>
        <p:spPr>
          <a:xfrm>
            <a:off x="2186153" y="764373"/>
            <a:ext cx="9320048"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spcAft>
                <a:spcPts val="600"/>
              </a:spcAft>
            </a:pPr>
            <a:r>
              <a:rPr lang="en-US" sz="3700">
                <a:solidFill>
                  <a:schemeClr val="bg1"/>
                </a:solidFill>
              </a:rPr>
              <a:t>Problem types and characteristics </a:t>
            </a:r>
            <a:br>
              <a:rPr lang="en-US" sz="3700">
                <a:solidFill>
                  <a:schemeClr val="bg1"/>
                </a:solidFill>
              </a:rPr>
            </a:br>
            <a:endParaRPr lang="en-US" sz="3700">
              <a:solidFill>
                <a:schemeClr val="bg1"/>
              </a:solidFill>
            </a:endParaRPr>
          </a:p>
        </p:txBody>
      </p:sp>
      <p:sp>
        <p:nvSpPr>
          <p:cNvPr id="6" name="Content Placeholder 5">
            <a:extLst>
              <a:ext uri="{FF2B5EF4-FFF2-40B4-BE49-F238E27FC236}">
                <a16:creationId xmlns:a16="http://schemas.microsoft.com/office/drawing/2014/main" id="{FC1A8212-1B82-3D99-1B45-71EBC3E6FAFE}"/>
              </a:ext>
            </a:extLst>
          </p:cNvPr>
          <p:cNvSpPr>
            <a:spLocks noGrp="1"/>
          </p:cNvSpPr>
          <p:nvPr>
            <p:ph idx="1"/>
          </p:nvPr>
        </p:nvSpPr>
        <p:spPr>
          <a:xfrm>
            <a:off x="685800" y="2743200"/>
            <a:ext cx="10820400" cy="3475485"/>
          </a:xfrm>
        </p:spPr>
        <p:txBody>
          <a:bodyPr vert="horz" lIns="91440" tIns="45720" rIns="91440" bIns="45720" rtlCol="0">
            <a:normAutofit/>
          </a:bodyPr>
          <a:lstStyle/>
          <a:p>
            <a:pPr marL="0"/>
            <a:r>
              <a:rPr lang="en-US" dirty="0"/>
              <a:t>Problems can be categorized into different types that are:</a:t>
            </a:r>
            <a:endParaRPr lang="en-US"/>
          </a:p>
          <a:p>
            <a:r>
              <a:rPr lang="en-US" dirty="0"/>
              <a:t>Deterministic or observable</a:t>
            </a:r>
            <a:endParaRPr lang="en-US"/>
          </a:p>
          <a:p>
            <a:r>
              <a:rPr lang="en-US" dirty="0"/>
              <a:t>Non-observable</a:t>
            </a:r>
            <a:endParaRPr lang="en-US"/>
          </a:p>
          <a:p>
            <a:r>
              <a:rPr lang="en-US" dirty="0"/>
              <a:t>Non-deterministic or partiality observable</a:t>
            </a:r>
            <a:endParaRPr lang="en-US"/>
          </a:p>
          <a:p>
            <a:r>
              <a:rPr lang="en-US" dirty="0"/>
              <a:t>Unknown state space</a:t>
            </a:r>
            <a:endParaRPr lang="en-US"/>
          </a:p>
          <a:p>
            <a:endParaRPr lang="en-US"/>
          </a:p>
        </p:txBody>
      </p:sp>
    </p:spTree>
    <p:extLst>
      <p:ext uri="{BB962C8B-B14F-4D97-AF65-F5344CB8AC3E}">
        <p14:creationId xmlns:p14="http://schemas.microsoft.com/office/powerpoint/2010/main" val="162343596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6538AB-4B84-4D7A-BE7C-273BC7B5F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1E03986-69AA-486A-86D9-6B02E48BAF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C54B6383-4756-3E0A-8075-4AFF30C5AE45}"/>
              </a:ext>
            </a:extLst>
          </p:cNvPr>
          <p:cNvSpPr>
            <a:spLocks noGrp="1"/>
          </p:cNvSpPr>
          <p:nvPr>
            <p:ph type="title"/>
          </p:nvPr>
        </p:nvSpPr>
        <p:spPr>
          <a:xfrm>
            <a:off x="685800" y="1066163"/>
            <a:ext cx="3306744" cy="5148371"/>
          </a:xfrm>
        </p:spPr>
        <p:txBody>
          <a:bodyPr>
            <a:normAutofit/>
          </a:bodyPr>
          <a:lstStyle/>
          <a:p>
            <a:r>
              <a:rPr lang="en-US" sz="3200" dirty="0"/>
              <a:t>Tabu Search</a:t>
            </a:r>
          </a:p>
        </p:txBody>
      </p:sp>
      <p:graphicFrame>
        <p:nvGraphicFramePr>
          <p:cNvPr id="5" name="Content Placeholder 2">
            <a:extLst>
              <a:ext uri="{FF2B5EF4-FFF2-40B4-BE49-F238E27FC236}">
                <a16:creationId xmlns:a16="http://schemas.microsoft.com/office/drawing/2014/main" id="{9DEE970D-554C-4917-256C-0E4AC1634F90}"/>
              </a:ext>
            </a:extLst>
          </p:cNvPr>
          <p:cNvGraphicFramePr>
            <a:graphicFrameLocks noGrp="1"/>
          </p:cNvGraphicFramePr>
          <p:nvPr>
            <p:ph idx="1"/>
            <p:extLst>
              <p:ext uri="{D42A27DB-BD31-4B8C-83A1-F6EECF244321}">
                <p14:modId xmlns:p14="http://schemas.microsoft.com/office/powerpoint/2010/main" val="3266145607"/>
              </p:ext>
            </p:extLst>
          </p:nvPr>
        </p:nvGraphicFramePr>
        <p:xfrm>
          <a:off x="469866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413555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FA35858E-C655-495F-A059-1FC80999579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4" name="Picture 13">
            <a:extLst>
              <a:ext uri="{FF2B5EF4-FFF2-40B4-BE49-F238E27FC236}">
                <a16:creationId xmlns:a16="http://schemas.microsoft.com/office/drawing/2014/main" id="{A78AB725-0F1F-4877-83BB-B2EE0CCC966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077E39B4-D39F-6164-D032-E1D8E7B7907B}"/>
              </a:ext>
            </a:extLst>
          </p:cNvPr>
          <p:cNvSpPr>
            <a:spLocks noGrp="1"/>
          </p:cNvSpPr>
          <p:nvPr>
            <p:ph type="title"/>
          </p:nvPr>
        </p:nvSpPr>
        <p:spPr>
          <a:xfrm>
            <a:off x="8419340" y="673240"/>
            <a:ext cx="3148461" cy="3446373"/>
          </a:xfrm>
          <a:noFill/>
          <a:ln w="19050">
            <a:noFill/>
            <a:prstDash val="dash"/>
          </a:ln>
        </p:spPr>
        <p:txBody>
          <a:bodyPr vert="horz" lIns="91440" tIns="45720" rIns="91440" bIns="45720" rtlCol="0" anchor="b">
            <a:normAutofit/>
          </a:bodyPr>
          <a:lstStyle/>
          <a:p>
            <a:pPr algn="l"/>
            <a:r>
              <a:rPr lang="en-US" sz="4800"/>
              <a:t>Tabu search</a:t>
            </a:r>
          </a:p>
        </p:txBody>
      </p:sp>
      <p:sp>
        <p:nvSpPr>
          <p:cNvPr id="16" name="Rectangle 15">
            <a:extLst>
              <a:ext uri="{FF2B5EF4-FFF2-40B4-BE49-F238E27FC236}">
                <a16:creationId xmlns:a16="http://schemas.microsoft.com/office/drawing/2014/main" id="{D7652284-3EC0-4720-A9A5-A24242DFBB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9DAF01F-C33D-4359-A7B4-F354283B0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96124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155A999-095B-4959-8572-82950FB4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097" y="488844"/>
            <a:ext cx="3731895" cy="3526040"/>
          </a:xfrm>
          <a:prstGeom prst="rect">
            <a:avLst/>
          </a:prstGeom>
          <a:solidFill>
            <a:srgbClr val="FFFFFF"/>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7989B8F-CB5B-2CB4-E592-8254B5ACBF66}"/>
              </a:ext>
            </a:extLst>
          </p:cNvPr>
          <p:cNvPicPr>
            <a:picLocks noChangeAspect="1"/>
          </p:cNvPicPr>
          <p:nvPr/>
        </p:nvPicPr>
        <p:blipFill rotWithShape="1">
          <a:blip r:embed="rId4"/>
          <a:srcRect l="30166" t="29999" r="29501" b="17926"/>
          <a:stretch/>
        </p:blipFill>
        <p:spPr>
          <a:xfrm>
            <a:off x="618964" y="1014954"/>
            <a:ext cx="3404405" cy="2472478"/>
          </a:xfrm>
          <a:prstGeom prst="rect">
            <a:avLst/>
          </a:prstGeom>
        </p:spPr>
      </p:pic>
      <p:sp>
        <p:nvSpPr>
          <p:cNvPr id="22" name="Round Single Corner Rectangle 15">
            <a:extLst>
              <a:ext uri="{FF2B5EF4-FFF2-40B4-BE49-F238E27FC236}">
                <a16:creationId xmlns:a16="http://schemas.microsoft.com/office/drawing/2014/main" id="{726E5F26-92C4-485A-8A55-82F40A1E5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38650" y="604977"/>
            <a:ext cx="1998359" cy="2223847"/>
          </a:xfrm>
          <a:prstGeom prst="round1Rect">
            <a:avLst>
              <a:gd name="adj" fmla="val 1129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 Single Corner Rectangle 14">
            <a:extLst>
              <a:ext uri="{FF2B5EF4-FFF2-40B4-BE49-F238E27FC236}">
                <a16:creationId xmlns:a16="http://schemas.microsoft.com/office/drawing/2014/main" id="{C66B763C-E046-4B9B-ABD5-E4DFF3B7CD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769673" y="4118455"/>
            <a:ext cx="2417253" cy="1840846"/>
          </a:xfrm>
          <a:prstGeom prst="round1Rect">
            <a:avLst>
              <a:gd name="adj" fmla="val 1129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5C2A57B-B922-4980-A585-39A671805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7795" y="2989690"/>
            <a:ext cx="3023953" cy="3388926"/>
          </a:xfrm>
          <a:prstGeom prst="rect">
            <a:avLst/>
          </a:prstGeom>
          <a:solidFill>
            <a:srgbClr val="FFFFFF"/>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Diagram&#10;&#10;Description automatically generated">
            <a:extLst>
              <a:ext uri="{FF2B5EF4-FFF2-40B4-BE49-F238E27FC236}">
                <a16:creationId xmlns:a16="http://schemas.microsoft.com/office/drawing/2014/main" id="{3944D365-E6C0-67B4-6B4A-CE3191F2D4F0}"/>
              </a:ext>
            </a:extLst>
          </p:cNvPr>
          <p:cNvPicPr>
            <a:picLocks noChangeAspect="1"/>
          </p:cNvPicPr>
          <p:nvPr/>
        </p:nvPicPr>
        <p:blipFill>
          <a:blip r:embed="rId5"/>
          <a:stretch>
            <a:fillRect/>
          </a:stretch>
        </p:blipFill>
        <p:spPr>
          <a:xfrm>
            <a:off x="4505970" y="3732977"/>
            <a:ext cx="2704909" cy="1902353"/>
          </a:xfrm>
          <a:prstGeom prst="rect">
            <a:avLst/>
          </a:prstGeom>
        </p:spPr>
      </p:pic>
    </p:spTree>
    <p:extLst>
      <p:ext uri="{BB962C8B-B14F-4D97-AF65-F5344CB8AC3E}">
        <p14:creationId xmlns:p14="http://schemas.microsoft.com/office/powerpoint/2010/main" val="356643165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28F91447-EC03-18F6-F3C8-FF571AE42BF6}"/>
              </a:ext>
            </a:extLst>
          </p:cNvPr>
          <p:cNvSpPr>
            <a:spLocks noGrp="1"/>
          </p:cNvSpPr>
          <p:nvPr>
            <p:ph type="title"/>
          </p:nvPr>
        </p:nvSpPr>
        <p:spPr>
          <a:xfrm>
            <a:off x="683609" y="764372"/>
            <a:ext cx="3173688" cy="5216013"/>
          </a:xfrm>
        </p:spPr>
        <p:txBody>
          <a:bodyPr>
            <a:normAutofit/>
          </a:bodyPr>
          <a:lstStyle/>
          <a:p>
            <a:r>
              <a:rPr lang="en-US" dirty="0"/>
              <a:t>A real life example</a:t>
            </a:r>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32D72DE-0DD2-8657-DFB9-62E5DF922BE5}"/>
              </a:ext>
            </a:extLst>
          </p:cNvPr>
          <p:cNvSpPr>
            <a:spLocks noGrp="1"/>
          </p:cNvSpPr>
          <p:nvPr>
            <p:ph idx="1"/>
          </p:nvPr>
        </p:nvSpPr>
        <p:spPr>
          <a:xfrm>
            <a:off x="4370137" y="467360"/>
            <a:ext cx="7313859" cy="5872480"/>
          </a:xfrm>
        </p:spPr>
        <p:txBody>
          <a:bodyPr anchor="ctr">
            <a:normAutofit/>
          </a:bodyPr>
          <a:lstStyle/>
          <a:p>
            <a:pPr algn="just"/>
            <a:r>
              <a:rPr lang="en-US" sz="1400" dirty="0"/>
              <a:t>One application of Tabu Search is in the field of vehicle routing. Vehicle routing involves determining the optimal routes for a fleet of vehicles to service a set of customers while minimizing costs such as travel time, distance, and fuel consumption.</a:t>
            </a:r>
          </a:p>
          <a:p>
            <a:pPr algn="just"/>
            <a:r>
              <a:rPr lang="en-US" sz="1400" dirty="0"/>
              <a:t>Tabu Search can be used to solve vehicle routing problems by iteratively exploring different vehicle routes and evaluating their costs. </a:t>
            </a:r>
          </a:p>
          <a:p>
            <a:pPr algn="just"/>
            <a:r>
              <a:rPr lang="en-US" sz="1400" dirty="0"/>
              <a:t>The algorithm starts with an initial solution, such as a randomly generated set of vehicle routes, and then makes incremental changes to it in order to improve its cost.</a:t>
            </a:r>
          </a:p>
          <a:p>
            <a:pPr algn="just"/>
            <a:r>
              <a:rPr lang="en-US" sz="1400" dirty="0"/>
              <a:t>For example, let's say a company needs to optimize the delivery routes for their fleet of trucks. </a:t>
            </a:r>
          </a:p>
          <a:p>
            <a:pPr algn="just"/>
            <a:r>
              <a:rPr lang="en-US" sz="1400" dirty="0"/>
              <a:t>The Tabu Search algorithm could be used to find the optimal routes by iteratively exploring different combinations of routes and evaluating their costs. </a:t>
            </a:r>
          </a:p>
          <a:p>
            <a:pPr algn="just"/>
            <a:r>
              <a:rPr lang="en-US" sz="1400" dirty="0"/>
              <a:t>The algorithm would avoid returning to recently explored solutions, in order to ensure that it continues to explore new possibilities and does not get stuck in local optima.</a:t>
            </a:r>
          </a:p>
          <a:p>
            <a:pPr algn="just"/>
            <a:r>
              <a:rPr lang="en-US" sz="1400" dirty="0"/>
              <a:t>The Tabu Search algorithm could also incorporate additional constraints, such as time windows for deliveries, vehicle capacity limits, and road restrictions, to ensure that the solutions generated are feasible and practical.</a:t>
            </a:r>
          </a:p>
          <a:p>
            <a:pPr algn="just"/>
            <a:r>
              <a:rPr lang="en-US" sz="1400" dirty="0"/>
              <a:t>Tabu Search has been used successfully in a number of real-world vehicle routing applications, such as optimizing the routing of delivery trucks, garbage collection routes, and school bus routes.</a:t>
            </a:r>
          </a:p>
        </p:txBody>
      </p:sp>
    </p:spTree>
    <p:extLst>
      <p:ext uri="{BB962C8B-B14F-4D97-AF65-F5344CB8AC3E}">
        <p14:creationId xmlns:p14="http://schemas.microsoft.com/office/powerpoint/2010/main" val="23974877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6538AB-4B84-4D7A-BE7C-273BC7B5F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1E03986-69AA-486A-86D9-6B02E48BAF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F6631DB0-B475-298A-2A09-FCFE6FF5CC94}"/>
              </a:ext>
            </a:extLst>
          </p:cNvPr>
          <p:cNvSpPr>
            <a:spLocks noGrp="1"/>
          </p:cNvSpPr>
          <p:nvPr>
            <p:ph type="title"/>
          </p:nvPr>
        </p:nvSpPr>
        <p:spPr>
          <a:xfrm>
            <a:off x="685800" y="1066163"/>
            <a:ext cx="3306744" cy="5148371"/>
          </a:xfrm>
        </p:spPr>
        <p:txBody>
          <a:bodyPr>
            <a:normAutofit/>
          </a:bodyPr>
          <a:lstStyle/>
          <a:p>
            <a:r>
              <a:rPr lang="en-US" sz="3200" dirty="0"/>
              <a:t>Particle Swarm Optimization </a:t>
            </a:r>
            <a:br>
              <a:rPr lang="en-US" sz="3200" dirty="0"/>
            </a:br>
            <a:endParaRPr lang="en-US" sz="3200" dirty="0"/>
          </a:p>
        </p:txBody>
      </p:sp>
      <p:graphicFrame>
        <p:nvGraphicFramePr>
          <p:cNvPr id="5" name="Content Placeholder 2">
            <a:extLst>
              <a:ext uri="{FF2B5EF4-FFF2-40B4-BE49-F238E27FC236}">
                <a16:creationId xmlns:a16="http://schemas.microsoft.com/office/drawing/2014/main" id="{4DDD7F8C-704B-FB9B-1B51-60447C61FAFA}"/>
              </a:ext>
            </a:extLst>
          </p:cNvPr>
          <p:cNvGraphicFramePr>
            <a:graphicFrameLocks noGrp="1"/>
          </p:cNvGraphicFramePr>
          <p:nvPr>
            <p:ph idx="1"/>
            <p:extLst>
              <p:ext uri="{D42A27DB-BD31-4B8C-83A1-F6EECF244321}">
                <p14:modId xmlns:p14="http://schemas.microsoft.com/office/powerpoint/2010/main" val="2201706698"/>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744319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7626C8E-FB50-4909-8D9D-09E34A8DBF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2" name="Picture 11">
            <a:extLst>
              <a:ext uri="{FF2B5EF4-FFF2-40B4-BE49-F238E27FC236}">
                <a16:creationId xmlns:a16="http://schemas.microsoft.com/office/drawing/2014/main" id="{CAED006F-534E-46AA-A794-9DAA58BAB4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E2513E49-CC80-79D1-B9EC-1E3F757711E8}"/>
              </a:ext>
            </a:extLst>
          </p:cNvPr>
          <p:cNvSpPr>
            <a:spLocks noGrp="1"/>
          </p:cNvSpPr>
          <p:nvPr>
            <p:ph type="title"/>
          </p:nvPr>
        </p:nvSpPr>
        <p:spPr>
          <a:xfrm>
            <a:off x="8266820" y="673240"/>
            <a:ext cx="3300981" cy="3446373"/>
          </a:xfrm>
          <a:noFill/>
          <a:ln w="19050">
            <a:noFill/>
            <a:prstDash val="dash"/>
          </a:ln>
        </p:spPr>
        <p:txBody>
          <a:bodyPr vert="horz" lIns="91440" tIns="45720" rIns="91440" bIns="45720" rtlCol="0" anchor="b">
            <a:normAutofit/>
          </a:bodyPr>
          <a:lstStyle/>
          <a:p>
            <a:pPr algn="l"/>
            <a:r>
              <a:rPr lang="en-US" sz="3400"/>
              <a:t>Particle Swarm Optimization</a:t>
            </a:r>
          </a:p>
        </p:txBody>
      </p:sp>
      <p:sp>
        <p:nvSpPr>
          <p:cNvPr id="14" name="Rectangle 13">
            <a:extLst>
              <a:ext uri="{FF2B5EF4-FFF2-40B4-BE49-F238E27FC236}">
                <a16:creationId xmlns:a16="http://schemas.microsoft.com/office/drawing/2014/main" id="{97E873DD-1323-4494-8401-4DCEB71A0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0C3CEB-4D10-4B32-99D2-F92B65316C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94678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1">
            <a:extLst>
              <a:ext uri="{FF2B5EF4-FFF2-40B4-BE49-F238E27FC236}">
                <a16:creationId xmlns:a16="http://schemas.microsoft.com/office/drawing/2014/main" id="{AB2A801A-DC4E-491A-AF3C-5240828A0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6638814" cy="5571072"/>
          </a:xfrm>
          <a:prstGeom prst="roundRect">
            <a:avLst>
              <a:gd name="adj" fmla="val 2403"/>
            </a:avLst>
          </a:prstGeom>
          <a:solidFill>
            <a:srgbClr val="FFFFFF"/>
          </a:solidFill>
          <a:ln>
            <a:noFill/>
          </a:ln>
          <a:effectLst>
            <a:innerShdw blurRad="114300">
              <a:srgbClr val="40404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ext&#10;&#10;Description automatically generated">
            <a:extLst>
              <a:ext uri="{FF2B5EF4-FFF2-40B4-BE49-F238E27FC236}">
                <a16:creationId xmlns:a16="http://schemas.microsoft.com/office/drawing/2014/main" id="{8FA01955-E844-3E43-D0EB-606AC3241EC7}"/>
              </a:ext>
            </a:extLst>
          </p:cNvPr>
          <p:cNvPicPr>
            <a:picLocks noChangeAspect="1"/>
          </p:cNvPicPr>
          <p:nvPr/>
        </p:nvPicPr>
        <p:blipFill>
          <a:blip r:embed="rId4"/>
          <a:stretch>
            <a:fillRect/>
          </a:stretch>
        </p:blipFill>
        <p:spPr>
          <a:xfrm>
            <a:off x="1293000" y="1426692"/>
            <a:ext cx="5339490" cy="4004617"/>
          </a:xfrm>
          <a:prstGeom prst="rect">
            <a:avLst/>
          </a:prstGeom>
        </p:spPr>
      </p:pic>
    </p:spTree>
    <p:extLst>
      <p:ext uri="{BB962C8B-B14F-4D97-AF65-F5344CB8AC3E}">
        <p14:creationId xmlns:p14="http://schemas.microsoft.com/office/powerpoint/2010/main" val="26396633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F3960F93-B2EF-0C37-FEDB-D1EF4205D468}"/>
              </a:ext>
            </a:extLst>
          </p:cNvPr>
          <p:cNvSpPr>
            <a:spLocks noGrp="1"/>
          </p:cNvSpPr>
          <p:nvPr>
            <p:ph type="title"/>
          </p:nvPr>
        </p:nvSpPr>
        <p:spPr>
          <a:xfrm>
            <a:off x="683609" y="764372"/>
            <a:ext cx="3173688" cy="5216013"/>
          </a:xfrm>
        </p:spPr>
        <p:txBody>
          <a:bodyPr>
            <a:normAutofit/>
          </a:bodyPr>
          <a:lstStyle/>
          <a:p>
            <a:r>
              <a:rPr lang="en-US" sz="3400"/>
              <a:t>real-life application</a:t>
            </a:r>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487892A-81B7-C101-D862-39F70AC559B6}"/>
              </a:ext>
            </a:extLst>
          </p:cNvPr>
          <p:cNvSpPr>
            <a:spLocks noGrp="1"/>
          </p:cNvSpPr>
          <p:nvPr>
            <p:ph idx="1"/>
          </p:nvPr>
        </p:nvSpPr>
        <p:spPr>
          <a:xfrm>
            <a:off x="4370137" y="764372"/>
            <a:ext cx="7232581" cy="5443388"/>
          </a:xfrm>
        </p:spPr>
        <p:txBody>
          <a:bodyPr anchor="ctr">
            <a:normAutofit/>
          </a:bodyPr>
          <a:lstStyle/>
          <a:p>
            <a:pPr algn="just"/>
            <a:r>
              <a:rPr lang="en-US" sz="1300" dirty="0"/>
              <a:t>One real-life application of PSO is in the field of power system optimization. </a:t>
            </a:r>
          </a:p>
          <a:p>
            <a:pPr algn="just"/>
            <a:r>
              <a:rPr lang="en-US" sz="1300" dirty="0"/>
              <a:t>In a power system, there are often multiple sources of power, such as thermal, hydro, wind, and solar power, which need to be optimally coordinated to meet the demand while minimizing the cost of operation.</a:t>
            </a:r>
          </a:p>
          <a:p>
            <a:pPr algn="just"/>
            <a:r>
              <a:rPr lang="en-US" sz="1300" dirty="0"/>
              <a:t>PSO can be used to solve power system optimization problems by iteratively exploring different combinations of power sources and evaluating their cost. The algorithm starts with a population of particles, each representing a potential solution, and updates their position and velocity in the search space based on their individual performance and the performance of the best solution found so far.</a:t>
            </a:r>
          </a:p>
          <a:p>
            <a:pPr algn="just"/>
            <a:r>
              <a:rPr lang="en-US" sz="1300" dirty="0"/>
              <a:t>For example, let's say a power system operator needs to optimize the dispatch of power sources to meet the demand while minimizing the cost of operation. The PSO algorithm could be used to find the optimal combination of power sources by iteratively exploring different combinations and evaluating their cost. </a:t>
            </a:r>
          </a:p>
          <a:p>
            <a:pPr algn="just"/>
            <a:r>
              <a:rPr lang="en-US" sz="1300" i="1" dirty="0"/>
              <a:t>The algorithm would update the position and velocity of each particle based on the best solution found so far</a:t>
            </a:r>
            <a:r>
              <a:rPr lang="en-US" sz="1300" dirty="0"/>
              <a:t>, as well as the performance of the individual particle. The PSO algorithm can also incorporate additional constraints, such as power generation limits, transmission line capacities, and environmental regulations, to ensure that the solutions generated are feasible and practical.</a:t>
            </a:r>
          </a:p>
          <a:p>
            <a:pPr algn="just"/>
            <a:r>
              <a:rPr lang="en-US" sz="1300" dirty="0"/>
              <a:t>PSO has been used successfully in several real-world power system optimization applications, such as optimizing the dispatch of power sources, scheduling the operation of hydroelectric power plants, and designing wind farm layouts. </a:t>
            </a:r>
          </a:p>
          <a:p>
            <a:pPr algn="just"/>
            <a:r>
              <a:rPr lang="en-US" sz="1300" dirty="0"/>
              <a:t>By using PSO to optimize power system operation, companies can reduce their operating costs, improve the efficiency of their power generation, and minimize their environmental impact.</a:t>
            </a:r>
          </a:p>
        </p:txBody>
      </p:sp>
    </p:spTree>
    <p:extLst>
      <p:ext uri="{BB962C8B-B14F-4D97-AF65-F5344CB8AC3E}">
        <p14:creationId xmlns:p14="http://schemas.microsoft.com/office/powerpoint/2010/main" val="99083843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C2A89-3897-3562-C3E4-9BBA20F53364}"/>
              </a:ext>
            </a:extLst>
          </p:cNvPr>
          <p:cNvSpPr>
            <a:spLocks noGrp="1"/>
          </p:cNvSpPr>
          <p:nvPr>
            <p:ph type="title"/>
          </p:nvPr>
        </p:nvSpPr>
        <p:spPr>
          <a:xfrm>
            <a:off x="2895600" y="764373"/>
            <a:ext cx="8610600" cy="1293028"/>
          </a:xfrm>
        </p:spPr>
        <p:txBody>
          <a:bodyPr>
            <a:normAutofit/>
          </a:bodyPr>
          <a:lstStyle/>
          <a:p>
            <a:r>
              <a:rPr lang="en-US"/>
              <a:t>Performance measuring</a:t>
            </a:r>
            <a:br>
              <a:rPr lang="en-US"/>
            </a:br>
            <a:endParaRPr lang="en-US" dirty="0"/>
          </a:p>
        </p:txBody>
      </p:sp>
      <p:pic>
        <p:nvPicPr>
          <p:cNvPr id="5" name="Picture 4" descr="Close-up of wooden white and yellow ruler">
            <a:extLst>
              <a:ext uri="{FF2B5EF4-FFF2-40B4-BE49-F238E27FC236}">
                <a16:creationId xmlns:a16="http://schemas.microsoft.com/office/drawing/2014/main" id="{F6585778-E0C5-CC6F-FB99-F09940F17CCC}"/>
              </a:ext>
            </a:extLst>
          </p:cNvPr>
          <p:cNvPicPr>
            <a:picLocks noChangeAspect="1"/>
          </p:cNvPicPr>
          <p:nvPr/>
        </p:nvPicPr>
        <p:blipFill rotWithShape="1">
          <a:blip r:embed="rId2"/>
          <a:srcRect t="11942" b="13058"/>
          <a:stretch/>
        </p:blipFill>
        <p:spPr>
          <a:xfrm>
            <a:off x="685800" y="2935034"/>
            <a:ext cx="4521200" cy="2543175"/>
          </a:xfrm>
          <a:prstGeom prst="rect">
            <a:avLst/>
          </a:prstGeom>
        </p:spPr>
      </p:pic>
      <p:sp>
        <p:nvSpPr>
          <p:cNvPr id="3" name="Content Placeholder 2">
            <a:extLst>
              <a:ext uri="{FF2B5EF4-FFF2-40B4-BE49-F238E27FC236}">
                <a16:creationId xmlns:a16="http://schemas.microsoft.com/office/drawing/2014/main" id="{36C28CA7-770C-D770-BA8D-55A7C539266E}"/>
              </a:ext>
            </a:extLst>
          </p:cNvPr>
          <p:cNvSpPr>
            <a:spLocks noGrp="1"/>
          </p:cNvSpPr>
          <p:nvPr>
            <p:ph idx="1"/>
          </p:nvPr>
        </p:nvSpPr>
        <p:spPr>
          <a:xfrm>
            <a:off x="5689600" y="2194560"/>
            <a:ext cx="5816600" cy="4024125"/>
          </a:xfrm>
        </p:spPr>
        <p:txBody>
          <a:bodyPr>
            <a:normAutofit/>
          </a:bodyPr>
          <a:lstStyle/>
          <a:p>
            <a:r>
              <a:rPr lang="en-US" sz="1100"/>
              <a:t>Performance measuring is a crucial aspect of ML that helps to evaluate the accuracy and effectiveness of an ML model. </a:t>
            </a:r>
          </a:p>
          <a:p>
            <a:r>
              <a:rPr lang="en-US" sz="1100"/>
              <a:t>Performance measurement involves measuring different aspects of the model's performance and comparing them against a set of predefined metrics or standards.</a:t>
            </a:r>
          </a:p>
          <a:p>
            <a:r>
              <a:rPr lang="en-US" sz="1100"/>
              <a:t>The common methods for performance measuring in ML</a:t>
            </a:r>
          </a:p>
          <a:p>
            <a:pPr lvl="1"/>
            <a:r>
              <a:rPr lang="en-US" sz="1100"/>
              <a:t>Accuracy, </a:t>
            </a:r>
          </a:p>
          <a:p>
            <a:pPr lvl="1"/>
            <a:r>
              <a:rPr lang="en-US" sz="1100"/>
              <a:t>Precision, </a:t>
            </a:r>
          </a:p>
          <a:p>
            <a:pPr lvl="1"/>
            <a:r>
              <a:rPr lang="en-US" sz="1100"/>
              <a:t>F1 score, </a:t>
            </a:r>
          </a:p>
          <a:p>
            <a:pPr lvl="1"/>
            <a:r>
              <a:rPr lang="en-US" sz="1100"/>
              <a:t>Recall, </a:t>
            </a:r>
          </a:p>
          <a:p>
            <a:pPr lvl="1"/>
            <a:r>
              <a:rPr lang="en-US" sz="1100"/>
              <a:t>Area under curve (AUC), </a:t>
            </a:r>
          </a:p>
          <a:p>
            <a:pPr lvl="1"/>
            <a:r>
              <a:rPr lang="en-US" sz="1100"/>
              <a:t>mean square error(MSE), </a:t>
            </a:r>
          </a:p>
          <a:p>
            <a:pPr lvl="1"/>
            <a:r>
              <a:rPr lang="en-US" sz="1100"/>
              <a:t>Mean Absolute Error (MAE), </a:t>
            </a:r>
          </a:p>
          <a:p>
            <a:pPr lvl="1"/>
            <a:r>
              <a:rPr lang="en-US" sz="1100"/>
              <a:t>Receiver Operating Characteristic (ROC), </a:t>
            </a:r>
          </a:p>
          <a:p>
            <a:pPr lvl="1"/>
            <a:r>
              <a:rPr lang="en-US" sz="1100"/>
              <a:t>Confusion Matrix, </a:t>
            </a:r>
          </a:p>
          <a:p>
            <a:pPr lvl="1"/>
            <a:r>
              <a:rPr lang="en-US" sz="1100"/>
              <a:t>Cross-validation score.</a:t>
            </a:r>
          </a:p>
          <a:p>
            <a:endParaRPr lang="en-US" sz="1100"/>
          </a:p>
        </p:txBody>
      </p:sp>
    </p:spTree>
    <p:extLst>
      <p:ext uri="{BB962C8B-B14F-4D97-AF65-F5344CB8AC3E}">
        <p14:creationId xmlns:p14="http://schemas.microsoft.com/office/powerpoint/2010/main" val="67510129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6538AB-4B84-4D7A-BE7C-273BC7B5F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1E03986-69AA-486A-86D9-6B02E48BAF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1E5E4A50-65AE-42F6-8826-DBA6C64B9359}"/>
              </a:ext>
            </a:extLst>
          </p:cNvPr>
          <p:cNvSpPr>
            <a:spLocks noGrp="1"/>
          </p:cNvSpPr>
          <p:nvPr>
            <p:ph type="title"/>
          </p:nvPr>
        </p:nvSpPr>
        <p:spPr>
          <a:xfrm>
            <a:off x="685800" y="1066163"/>
            <a:ext cx="3306744" cy="5148371"/>
          </a:xfrm>
        </p:spPr>
        <p:txBody>
          <a:bodyPr>
            <a:normAutofit/>
          </a:bodyPr>
          <a:lstStyle/>
          <a:p>
            <a:r>
              <a:rPr lang="en-US" sz="3200"/>
              <a:t>Cont.</a:t>
            </a:r>
          </a:p>
        </p:txBody>
      </p:sp>
      <p:graphicFrame>
        <p:nvGraphicFramePr>
          <p:cNvPr id="5" name="Content Placeholder 2">
            <a:extLst>
              <a:ext uri="{FF2B5EF4-FFF2-40B4-BE49-F238E27FC236}">
                <a16:creationId xmlns:a16="http://schemas.microsoft.com/office/drawing/2014/main" id="{828C451E-5F55-4283-3D2C-A46EE83B0E54}"/>
              </a:ext>
            </a:extLst>
          </p:cNvPr>
          <p:cNvGraphicFramePr>
            <a:graphicFrameLocks noGrp="1"/>
          </p:cNvGraphicFramePr>
          <p:nvPr>
            <p:ph idx="1"/>
            <p:extLst>
              <p:ext uri="{D42A27DB-BD31-4B8C-83A1-F6EECF244321}">
                <p14:modId xmlns:p14="http://schemas.microsoft.com/office/powerpoint/2010/main" val="2276933671"/>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3970720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47496-421B-4016-752D-6228E110141E}"/>
              </a:ext>
            </a:extLst>
          </p:cNvPr>
          <p:cNvSpPr>
            <a:spLocks noGrp="1"/>
          </p:cNvSpPr>
          <p:nvPr>
            <p:ph type="title"/>
          </p:nvPr>
        </p:nvSpPr>
        <p:spPr>
          <a:xfrm>
            <a:off x="2895600" y="764373"/>
            <a:ext cx="8610600" cy="1293028"/>
          </a:xfrm>
        </p:spPr>
        <p:txBody>
          <a:bodyPr>
            <a:normAutofit/>
          </a:bodyPr>
          <a:lstStyle/>
          <a:p>
            <a:r>
              <a:rPr lang="en-US" dirty="0"/>
              <a:t>Confusion matrix</a:t>
            </a:r>
          </a:p>
        </p:txBody>
      </p:sp>
      <p:pic>
        <p:nvPicPr>
          <p:cNvPr id="7" name="Picture 6">
            <a:extLst>
              <a:ext uri="{FF2B5EF4-FFF2-40B4-BE49-F238E27FC236}">
                <a16:creationId xmlns:a16="http://schemas.microsoft.com/office/drawing/2014/main" id="{F9D4E77C-C234-6D83-5353-20EC2A7B0304}"/>
              </a:ext>
            </a:extLst>
          </p:cNvPr>
          <p:cNvPicPr>
            <a:picLocks noChangeAspect="1"/>
          </p:cNvPicPr>
          <p:nvPr/>
        </p:nvPicPr>
        <p:blipFill rotWithShape="1">
          <a:blip r:embed="rId2"/>
          <a:srcRect l="44000" t="52741" r="38500" b="21630"/>
          <a:stretch/>
        </p:blipFill>
        <p:spPr>
          <a:xfrm>
            <a:off x="729779" y="2720296"/>
            <a:ext cx="3624899" cy="2971574"/>
          </a:xfrm>
          <a:prstGeom prst="rect">
            <a:avLst/>
          </a:prstGeom>
        </p:spPr>
      </p:pic>
      <p:sp>
        <p:nvSpPr>
          <p:cNvPr id="8" name="Arrow: Right 7">
            <a:extLst>
              <a:ext uri="{FF2B5EF4-FFF2-40B4-BE49-F238E27FC236}">
                <a16:creationId xmlns:a16="http://schemas.microsoft.com/office/drawing/2014/main" id="{238F567E-308B-6066-86AC-AF84B36806CC}"/>
              </a:ext>
            </a:extLst>
          </p:cNvPr>
          <p:cNvSpPr/>
          <p:nvPr/>
        </p:nvSpPr>
        <p:spPr>
          <a:xfrm>
            <a:off x="4219535" y="3832001"/>
            <a:ext cx="758963" cy="502639"/>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3" name="Picture 2">
            <a:extLst>
              <a:ext uri="{FF2B5EF4-FFF2-40B4-BE49-F238E27FC236}">
                <a16:creationId xmlns:a16="http://schemas.microsoft.com/office/drawing/2014/main" id="{7F51ADC9-AE9A-7C66-F000-0A91778371FF}"/>
              </a:ext>
            </a:extLst>
          </p:cNvPr>
          <p:cNvPicPr>
            <a:picLocks noChangeAspect="1"/>
          </p:cNvPicPr>
          <p:nvPr/>
        </p:nvPicPr>
        <p:blipFill rotWithShape="1">
          <a:blip r:embed="rId3"/>
          <a:srcRect l="47834" t="16297" r="12417" b="39407"/>
          <a:stretch/>
        </p:blipFill>
        <p:spPr>
          <a:xfrm>
            <a:off x="5222240" y="2143761"/>
            <a:ext cx="5915759" cy="3949866"/>
          </a:xfrm>
          <a:prstGeom prst="rect">
            <a:avLst/>
          </a:prstGeom>
        </p:spPr>
      </p:pic>
    </p:spTree>
    <p:extLst>
      <p:ext uri="{BB962C8B-B14F-4D97-AF65-F5344CB8AC3E}">
        <p14:creationId xmlns:p14="http://schemas.microsoft.com/office/powerpoint/2010/main" val="357839326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7F61-505D-E03B-9C9A-6CC0BEC24BBD}"/>
              </a:ext>
            </a:extLst>
          </p:cNvPr>
          <p:cNvSpPr>
            <a:spLocks noGrp="1"/>
          </p:cNvSpPr>
          <p:nvPr>
            <p:ph type="title"/>
          </p:nvPr>
        </p:nvSpPr>
        <p:spPr/>
        <p:txBody>
          <a:bodyPr/>
          <a:lstStyle/>
          <a:p>
            <a:r>
              <a:rPr lang="en-US" dirty="0"/>
              <a:t>example</a:t>
            </a:r>
          </a:p>
        </p:txBody>
      </p:sp>
      <p:pic>
        <p:nvPicPr>
          <p:cNvPr id="5" name="Picture 4">
            <a:extLst>
              <a:ext uri="{FF2B5EF4-FFF2-40B4-BE49-F238E27FC236}">
                <a16:creationId xmlns:a16="http://schemas.microsoft.com/office/drawing/2014/main" id="{F4F93E24-63F7-D053-7974-E68BC10261A9}"/>
              </a:ext>
            </a:extLst>
          </p:cNvPr>
          <p:cNvPicPr>
            <a:picLocks noChangeAspect="1"/>
          </p:cNvPicPr>
          <p:nvPr/>
        </p:nvPicPr>
        <p:blipFill rotWithShape="1">
          <a:blip r:embed="rId2"/>
          <a:srcRect l="32000" t="24889" r="36250" b="26370"/>
          <a:stretch/>
        </p:blipFill>
        <p:spPr>
          <a:xfrm>
            <a:off x="975360" y="2194560"/>
            <a:ext cx="4470400" cy="3769360"/>
          </a:xfrm>
          <a:prstGeom prst="rect">
            <a:avLst/>
          </a:prstGeom>
        </p:spPr>
      </p:pic>
      <p:pic>
        <p:nvPicPr>
          <p:cNvPr id="7" name="Picture 6">
            <a:extLst>
              <a:ext uri="{FF2B5EF4-FFF2-40B4-BE49-F238E27FC236}">
                <a16:creationId xmlns:a16="http://schemas.microsoft.com/office/drawing/2014/main" id="{F7FB7985-16DB-C15E-C574-9D8E7633D358}"/>
              </a:ext>
            </a:extLst>
          </p:cNvPr>
          <p:cNvPicPr>
            <a:picLocks noChangeAspect="1"/>
          </p:cNvPicPr>
          <p:nvPr/>
        </p:nvPicPr>
        <p:blipFill rotWithShape="1">
          <a:blip r:embed="rId3"/>
          <a:srcRect l="31750" t="38074" r="35417" b="13185"/>
          <a:stretch/>
        </p:blipFill>
        <p:spPr>
          <a:xfrm>
            <a:off x="6746242" y="2258060"/>
            <a:ext cx="4318000" cy="3642359"/>
          </a:xfrm>
          <a:prstGeom prst="rect">
            <a:avLst/>
          </a:prstGeom>
        </p:spPr>
      </p:pic>
      <p:sp>
        <p:nvSpPr>
          <p:cNvPr id="3" name="Arrow: Right 2">
            <a:extLst>
              <a:ext uri="{FF2B5EF4-FFF2-40B4-BE49-F238E27FC236}">
                <a16:creationId xmlns:a16="http://schemas.microsoft.com/office/drawing/2014/main" id="{F01B5707-2D3B-95DC-0D7A-6731DCF63063}"/>
              </a:ext>
            </a:extLst>
          </p:cNvPr>
          <p:cNvSpPr/>
          <p:nvPr/>
        </p:nvSpPr>
        <p:spPr>
          <a:xfrm>
            <a:off x="5716519" y="3710081"/>
            <a:ext cx="758963" cy="502639"/>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614959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FA25811D-0C52-025A-C989-F3B970CA6CEC}"/>
              </a:ext>
            </a:extLst>
          </p:cNvPr>
          <p:cNvSpPr>
            <a:spLocks noGrp="1"/>
          </p:cNvSpPr>
          <p:nvPr>
            <p:ph type="title"/>
          </p:nvPr>
        </p:nvSpPr>
        <p:spPr>
          <a:xfrm>
            <a:off x="683609" y="764372"/>
            <a:ext cx="3173688" cy="5216013"/>
          </a:xfrm>
        </p:spPr>
        <p:txBody>
          <a:bodyPr>
            <a:normAutofit/>
          </a:bodyPr>
          <a:lstStyle/>
          <a:p>
            <a:r>
              <a:rPr lang="en-US" sz="3400"/>
              <a:t>Deterministic / observable:</a:t>
            </a:r>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86FE4F0-C5DC-E6EE-65E5-A487CDA76FBF}"/>
              </a:ext>
            </a:extLst>
          </p:cNvPr>
          <p:cNvSpPr>
            <a:spLocks noGrp="1"/>
          </p:cNvSpPr>
          <p:nvPr>
            <p:ph idx="1"/>
          </p:nvPr>
        </p:nvSpPr>
        <p:spPr>
          <a:xfrm>
            <a:off x="4370138" y="764372"/>
            <a:ext cx="7086600" cy="5216013"/>
          </a:xfrm>
        </p:spPr>
        <p:txBody>
          <a:bodyPr anchor="ctr">
            <a:normAutofit/>
          </a:bodyPr>
          <a:lstStyle/>
          <a:p>
            <a:pPr algn="just"/>
            <a:r>
              <a:rPr lang="en-US" sz="2000" dirty="0"/>
              <a:t>A deterministic or observable problem in machine learning refers to a problem where the outcome is known or predictable with certainty, given a specific input. </a:t>
            </a:r>
          </a:p>
          <a:p>
            <a:pPr algn="just"/>
            <a:r>
              <a:rPr lang="en-US" sz="2000" dirty="0"/>
              <a:t>The model can make accurate predictions because the relationship between the input and output variables is well-defined and easily quantifiable.</a:t>
            </a:r>
          </a:p>
          <a:p>
            <a:pPr lvl="1" algn="just"/>
            <a:r>
              <a:rPr lang="en-US" dirty="0"/>
              <a:t>For instance, consider a simple problem of predicting the temperature of a room given the current temperature, the current humidity, and the current time of day. If we have a dataset with these parameters and their corresponding temperatures, we can train a machine learning model to predict the temperature accurately for any input combination of these parameters.</a:t>
            </a:r>
          </a:p>
        </p:txBody>
      </p:sp>
    </p:spTree>
    <p:extLst>
      <p:ext uri="{BB962C8B-B14F-4D97-AF65-F5344CB8AC3E}">
        <p14:creationId xmlns:p14="http://schemas.microsoft.com/office/powerpoint/2010/main" val="35109568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38783-788D-4652-0491-804000F3A704}"/>
              </a:ext>
            </a:extLst>
          </p:cNvPr>
          <p:cNvSpPr>
            <a:spLocks noGrp="1"/>
          </p:cNvSpPr>
          <p:nvPr>
            <p:ph type="title"/>
          </p:nvPr>
        </p:nvSpPr>
        <p:spPr/>
        <p:txBody>
          <a:bodyPr/>
          <a:lstStyle/>
          <a:p>
            <a:r>
              <a:rPr lang="en-US" dirty="0"/>
              <a:t>Cont.</a:t>
            </a:r>
          </a:p>
        </p:txBody>
      </p:sp>
      <p:pic>
        <p:nvPicPr>
          <p:cNvPr id="4" name="Picture 3">
            <a:extLst>
              <a:ext uri="{FF2B5EF4-FFF2-40B4-BE49-F238E27FC236}">
                <a16:creationId xmlns:a16="http://schemas.microsoft.com/office/drawing/2014/main" id="{E8FDCD25-981F-86EA-FAA2-46EEE8E19CF7}"/>
              </a:ext>
            </a:extLst>
          </p:cNvPr>
          <p:cNvPicPr>
            <a:picLocks noChangeAspect="1"/>
          </p:cNvPicPr>
          <p:nvPr/>
        </p:nvPicPr>
        <p:blipFill rotWithShape="1">
          <a:blip r:embed="rId2"/>
          <a:srcRect l="32250" t="31407" r="36333" b="18963"/>
          <a:stretch/>
        </p:blipFill>
        <p:spPr>
          <a:xfrm>
            <a:off x="2763520" y="1941986"/>
            <a:ext cx="7367741" cy="4761241"/>
          </a:xfrm>
          <a:prstGeom prst="rect">
            <a:avLst/>
          </a:prstGeom>
        </p:spPr>
      </p:pic>
    </p:spTree>
    <p:extLst>
      <p:ext uri="{BB962C8B-B14F-4D97-AF65-F5344CB8AC3E}">
        <p14:creationId xmlns:p14="http://schemas.microsoft.com/office/powerpoint/2010/main" val="24883993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6538AB-4B84-4D7A-BE7C-273BC7B5F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1E03986-69AA-486A-86D9-6B02E48BAF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617E3857-BF2E-F4AB-6CC0-D7FE8D20D6D2}"/>
              </a:ext>
            </a:extLst>
          </p:cNvPr>
          <p:cNvSpPr>
            <a:spLocks noGrp="1"/>
          </p:cNvSpPr>
          <p:nvPr>
            <p:ph type="title"/>
          </p:nvPr>
        </p:nvSpPr>
        <p:spPr>
          <a:xfrm>
            <a:off x="685800" y="1066163"/>
            <a:ext cx="3306744" cy="5148371"/>
          </a:xfrm>
        </p:spPr>
        <p:txBody>
          <a:bodyPr>
            <a:normAutofit/>
          </a:bodyPr>
          <a:lstStyle/>
          <a:p>
            <a:r>
              <a:rPr lang="en-US" sz="3200"/>
              <a:t>Cont.</a:t>
            </a:r>
          </a:p>
        </p:txBody>
      </p:sp>
      <p:graphicFrame>
        <p:nvGraphicFramePr>
          <p:cNvPr id="5" name="Content Placeholder 2">
            <a:extLst>
              <a:ext uri="{FF2B5EF4-FFF2-40B4-BE49-F238E27FC236}">
                <a16:creationId xmlns:a16="http://schemas.microsoft.com/office/drawing/2014/main" id="{B785BC91-BA04-D32C-F99B-4435F374A18A}"/>
              </a:ext>
            </a:extLst>
          </p:cNvPr>
          <p:cNvGraphicFramePr>
            <a:graphicFrameLocks noGrp="1"/>
          </p:cNvGraphicFramePr>
          <p:nvPr>
            <p:ph idx="1"/>
            <p:extLst>
              <p:ext uri="{D42A27DB-BD31-4B8C-83A1-F6EECF244321}">
                <p14:modId xmlns:p14="http://schemas.microsoft.com/office/powerpoint/2010/main" val="3078001199"/>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446808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6538AB-4B84-4D7A-BE7C-273BC7B5F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1E03986-69AA-486A-86D9-6B02E48BAF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0D85C492-D676-0A5B-9021-9E52629A12E8}"/>
              </a:ext>
            </a:extLst>
          </p:cNvPr>
          <p:cNvSpPr>
            <a:spLocks noGrp="1"/>
          </p:cNvSpPr>
          <p:nvPr>
            <p:ph type="title"/>
          </p:nvPr>
        </p:nvSpPr>
        <p:spPr>
          <a:xfrm>
            <a:off x="685800" y="1066163"/>
            <a:ext cx="3306744" cy="5148371"/>
          </a:xfrm>
        </p:spPr>
        <p:txBody>
          <a:bodyPr>
            <a:normAutofit/>
          </a:bodyPr>
          <a:lstStyle/>
          <a:p>
            <a:r>
              <a:rPr lang="en-US" sz="3200"/>
              <a:t>Cont.</a:t>
            </a:r>
          </a:p>
        </p:txBody>
      </p:sp>
      <p:graphicFrame>
        <p:nvGraphicFramePr>
          <p:cNvPr id="5" name="Content Placeholder 2">
            <a:extLst>
              <a:ext uri="{FF2B5EF4-FFF2-40B4-BE49-F238E27FC236}">
                <a16:creationId xmlns:a16="http://schemas.microsoft.com/office/drawing/2014/main" id="{6321AB8A-10A3-3F92-14AE-48491434BBC3}"/>
              </a:ext>
            </a:extLst>
          </p:cNvPr>
          <p:cNvGraphicFramePr>
            <a:graphicFrameLocks noGrp="1"/>
          </p:cNvGraphicFramePr>
          <p:nvPr>
            <p:ph idx="1"/>
            <p:extLst>
              <p:ext uri="{D42A27DB-BD31-4B8C-83A1-F6EECF244321}">
                <p14:modId xmlns:p14="http://schemas.microsoft.com/office/powerpoint/2010/main" val="3864159753"/>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1057617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6184FA60-56E6-4C39-B1D1-F8DA36DE1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FBE4C130-74CE-48EE-A50F-2ADD6E53B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43750" b="12276"/>
          <a:stretch/>
        </p:blipFill>
        <p:spPr>
          <a:xfrm rot="16200000">
            <a:off x="7673974" y="2339972"/>
            <a:ext cx="6857999" cy="2178053"/>
          </a:xfrm>
          <a:prstGeom prst="rect">
            <a:avLst/>
          </a:prstGeom>
        </p:spPr>
      </p:pic>
      <p:sp>
        <p:nvSpPr>
          <p:cNvPr id="2" name="Title 1">
            <a:extLst>
              <a:ext uri="{FF2B5EF4-FFF2-40B4-BE49-F238E27FC236}">
                <a16:creationId xmlns:a16="http://schemas.microsoft.com/office/drawing/2014/main" id="{9E87BAF7-A125-6C9A-4BBB-3F819E4471F8}"/>
              </a:ext>
            </a:extLst>
          </p:cNvPr>
          <p:cNvSpPr>
            <a:spLocks noGrp="1"/>
          </p:cNvSpPr>
          <p:nvPr>
            <p:ph type="title"/>
          </p:nvPr>
        </p:nvSpPr>
        <p:spPr>
          <a:xfrm>
            <a:off x="1001486" y="4771908"/>
            <a:ext cx="9845190" cy="1293028"/>
          </a:xfrm>
        </p:spPr>
        <p:txBody>
          <a:bodyPr>
            <a:normAutofit/>
          </a:bodyPr>
          <a:lstStyle/>
          <a:p>
            <a:pPr algn="l"/>
            <a:r>
              <a:rPr lang="en-US"/>
              <a:t>cont.</a:t>
            </a:r>
          </a:p>
        </p:txBody>
      </p:sp>
      <p:sp>
        <p:nvSpPr>
          <p:cNvPr id="23" name="Content Placeholder 2">
            <a:extLst>
              <a:ext uri="{FF2B5EF4-FFF2-40B4-BE49-F238E27FC236}">
                <a16:creationId xmlns:a16="http://schemas.microsoft.com/office/drawing/2014/main" id="{B02F2812-EA02-CECD-FCA6-B97A8307877B}"/>
              </a:ext>
            </a:extLst>
          </p:cNvPr>
          <p:cNvSpPr>
            <a:spLocks noGrp="1"/>
          </p:cNvSpPr>
          <p:nvPr>
            <p:ph idx="1"/>
          </p:nvPr>
        </p:nvSpPr>
        <p:spPr>
          <a:xfrm>
            <a:off x="804334" y="630827"/>
            <a:ext cx="9222535" cy="3845311"/>
          </a:xfrm>
        </p:spPr>
        <p:txBody>
          <a:bodyPr anchor="ctr">
            <a:normAutofit/>
          </a:bodyPr>
          <a:lstStyle/>
          <a:p>
            <a:r>
              <a:rPr lang="en-US" sz="1300"/>
              <a:t>Area Under the Curve (AUC)</a:t>
            </a:r>
          </a:p>
          <a:p>
            <a:pPr lvl="1"/>
            <a:r>
              <a:rPr lang="en-US" sz="1300"/>
              <a:t>AUC is a popular metric for measuring the performance of a classification model. </a:t>
            </a:r>
          </a:p>
          <a:p>
            <a:pPr lvl="1"/>
            <a:r>
              <a:rPr lang="en-US" sz="1300"/>
              <a:t>It represents the area under the ROC curve, which plots the true positive rate against the false positive rate. </a:t>
            </a:r>
          </a:p>
          <a:p>
            <a:pPr lvl="1"/>
            <a:r>
              <a:rPr lang="en-US" sz="1300"/>
              <a:t>The higher the AUC, the better the performance of the model.</a:t>
            </a:r>
          </a:p>
          <a:p>
            <a:r>
              <a:rPr lang="en-US" sz="1300"/>
              <a:t>ROC Curve </a:t>
            </a:r>
          </a:p>
          <a:p>
            <a:pPr lvl="1"/>
            <a:r>
              <a:rPr lang="en-US" sz="1300"/>
              <a:t>A plot that shows the performance of a binary classifier model at various classification thresholds.</a:t>
            </a:r>
          </a:p>
          <a:p>
            <a:r>
              <a:rPr lang="en-US" sz="1300"/>
              <a:t>Cross-validation score</a:t>
            </a:r>
          </a:p>
          <a:p>
            <a:pPr lvl="1"/>
            <a:r>
              <a:rPr lang="en-US" sz="1300"/>
              <a:t>A technique used to evaluate the performance of a model on multiple subsets of the data. </a:t>
            </a:r>
          </a:p>
          <a:p>
            <a:pPr lvl="1"/>
            <a:r>
              <a:rPr lang="en-US" sz="1300"/>
              <a:t>It helps reduce the risk of overfitting and provides a more accurate estimate of the model's performance.</a:t>
            </a:r>
          </a:p>
          <a:p>
            <a:r>
              <a:rPr lang="en-US" sz="1300"/>
              <a:t>Confusion Matrix</a:t>
            </a:r>
          </a:p>
          <a:p>
            <a:pPr lvl="1"/>
            <a:r>
              <a:rPr lang="en-US" sz="1300"/>
              <a:t>A table that summarizes the performance of a classification model by comparing the predicted and actual labels. </a:t>
            </a:r>
          </a:p>
          <a:p>
            <a:pPr lvl="1"/>
            <a:r>
              <a:rPr lang="en-US" sz="1300"/>
              <a:t>It includes metrics such true positives, true negatives, false positives, and false negative</a:t>
            </a:r>
          </a:p>
        </p:txBody>
      </p:sp>
    </p:spTree>
    <p:extLst>
      <p:ext uri="{BB962C8B-B14F-4D97-AF65-F5344CB8AC3E}">
        <p14:creationId xmlns:p14="http://schemas.microsoft.com/office/powerpoint/2010/main" val="194958253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74583-474B-4897-794A-4C2C483A7BAD}"/>
              </a:ext>
            </a:extLst>
          </p:cNvPr>
          <p:cNvSpPr>
            <a:spLocks noGrp="1"/>
          </p:cNvSpPr>
          <p:nvPr>
            <p:ph type="title"/>
          </p:nvPr>
        </p:nvSpPr>
        <p:spPr/>
        <p:txBody>
          <a:bodyPr/>
          <a:lstStyle/>
          <a:p>
            <a:r>
              <a:rPr lang="en-US" dirty="0"/>
              <a:t>Classification report</a:t>
            </a:r>
          </a:p>
        </p:txBody>
      </p:sp>
      <p:pic>
        <p:nvPicPr>
          <p:cNvPr id="5" name="Picture 4">
            <a:extLst>
              <a:ext uri="{FF2B5EF4-FFF2-40B4-BE49-F238E27FC236}">
                <a16:creationId xmlns:a16="http://schemas.microsoft.com/office/drawing/2014/main" id="{861343E4-3796-E7D6-A29C-2896BA5FEED8}"/>
              </a:ext>
            </a:extLst>
          </p:cNvPr>
          <p:cNvPicPr>
            <a:picLocks noChangeAspect="1"/>
          </p:cNvPicPr>
          <p:nvPr/>
        </p:nvPicPr>
        <p:blipFill rotWithShape="1">
          <a:blip r:embed="rId2"/>
          <a:srcRect l="19333" t="27409" r="45000" b="47601"/>
          <a:stretch/>
        </p:blipFill>
        <p:spPr>
          <a:xfrm>
            <a:off x="2494280" y="2153920"/>
            <a:ext cx="7940040" cy="3291839"/>
          </a:xfrm>
          <a:prstGeom prst="rect">
            <a:avLst/>
          </a:prstGeom>
        </p:spPr>
      </p:pic>
    </p:spTree>
    <p:extLst>
      <p:ext uri="{BB962C8B-B14F-4D97-AF65-F5344CB8AC3E}">
        <p14:creationId xmlns:p14="http://schemas.microsoft.com/office/powerpoint/2010/main" val="351820984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E9246-8DF5-8170-61EC-7741BAD5590F}"/>
              </a:ext>
            </a:extLst>
          </p:cNvPr>
          <p:cNvSpPr>
            <a:spLocks noGrp="1"/>
          </p:cNvSpPr>
          <p:nvPr>
            <p:ph type="title"/>
          </p:nvPr>
        </p:nvSpPr>
        <p:spPr>
          <a:xfrm>
            <a:off x="1849120" y="764373"/>
            <a:ext cx="9657080" cy="1293028"/>
          </a:xfrm>
        </p:spPr>
        <p:txBody>
          <a:bodyPr/>
          <a:lstStyle/>
          <a:p>
            <a:r>
              <a:rPr lang="en-US" dirty="0"/>
              <a:t>Which average should I choose</a:t>
            </a:r>
          </a:p>
        </p:txBody>
      </p:sp>
      <p:sp>
        <p:nvSpPr>
          <p:cNvPr id="3" name="Content Placeholder 2">
            <a:extLst>
              <a:ext uri="{FF2B5EF4-FFF2-40B4-BE49-F238E27FC236}">
                <a16:creationId xmlns:a16="http://schemas.microsoft.com/office/drawing/2014/main" id="{D97574A0-78C2-E821-D070-905F029640BC}"/>
              </a:ext>
            </a:extLst>
          </p:cNvPr>
          <p:cNvSpPr>
            <a:spLocks noGrp="1"/>
          </p:cNvSpPr>
          <p:nvPr>
            <p:ph idx="1"/>
          </p:nvPr>
        </p:nvSpPr>
        <p:spPr/>
        <p:txBody>
          <a:bodyPr/>
          <a:lstStyle/>
          <a:p>
            <a:pPr marL="0" indent="0" algn="just">
              <a:buNone/>
            </a:pPr>
            <a:r>
              <a:rPr lang="en-US" dirty="0"/>
              <a:t>Macro-Average: </a:t>
            </a:r>
          </a:p>
          <a:p>
            <a:pPr algn="just"/>
            <a:r>
              <a:rPr lang="en-US" dirty="0"/>
              <a:t>In this approach, we calculate the metric for each class and then take the average of these values. </a:t>
            </a:r>
          </a:p>
          <a:p>
            <a:pPr algn="just"/>
            <a:r>
              <a:rPr lang="en-US" dirty="0"/>
              <a:t>This method treats all classes equally, regardless of their frequency or imbalance. </a:t>
            </a:r>
          </a:p>
          <a:p>
            <a:pPr algn="just"/>
            <a:r>
              <a:rPr lang="en-US" dirty="0"/>
              <a:t>It's appropriate to use </a:t>
            </a:r>
            <a:r>
              <a:rPr lang="en-US" b="1" dirty="0"/>
              <a:t>macro-average</a:t>
            </a:r>
            <a:r>
              <a:rPr lang="en-US" dirty="0"/>
              <a:t> when we want to evaluate the model's performance on each class separately and ensure that none of the classes dominate the final evaluation.</a:t>
            </a:r>
          </a:p>
          <a:p>
            <a:pPr algn="just"/>
            <a:r>
              <a:rPr lang="en-US" i="1" dirty="0"/>
              <a:t>In general, if you are working with an imbalanced dataset where all classes are equally important, using the macro average would be a good choice as it treats all classes equally.</a:t>
            </a:r>
          </a:p>
          <a:p>
            <a:pPr algn="just"/>
            <a:endParaRPr lang="en-US" dirty="0"/>
          </a:p>
        </p:txBody>
      </p:sp>
    </p:spTree>
    <p:extLst>
      <p:ext uri="{BB962C8B-B14F-4D97-AF65-F5344CB8AC3E}">
        <p14:creationId xmlns:p14="http://schemas.microsoft.com/office/powerpoint/2010/main" val="175855729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CF6D3-4281-DE7D-946B-693B0510382B}"/>
              </a:ext>
            </a:extLst>
          </p:cNvPr>
          <p:cNvSpPr>
            <a:spLocks noGrp="1"/>
          </p:cNvSpPr>
          <p:nvPr>
            <p:ph type="title"/>
          </p:nvPr>
        </p:nvSpPr>
        <p:spPr/>
        <p:txBody>
          <a:bodyPr/>
          <a:lstStyle/>
          <a:p>
            <a:r>
              <a:rPr lang="en-US" dirty="0"/>
              <a:t>Cont.</a:t>
            </a:r>
          </a:p>
        </p:txBody>
      </p:sp>
      <p:sp>
        <p:nvSpPr>
          <p:cNvPr id="3" name="Content Placeholder 2">
            <a:extLst>
              <a:ext uri="{FF2B5EF4-FFF2-40B4-BE49-F238E27FC236}">
                <a16:creationId xmlns:a16="http://schemas.microsoft.com/office/drawing/2014/main" id="{D7CC36EE-A19D-709F-B15F-403DD9FCC2F8}"/>
              </a:ext>
            </a:extLst>
          </p:cNvPr>
          <p:cNvSpPr>
            <a:spLocks noGrp="1"/>
          </p:cNvSpPr>
          <p:nvPr>
            <p:ph idx="1"/>
          </p:nvPr>
        </p:nvSpPr>
        <p:spPr/>
        <p:txBody>
          <a:bodyPr/>
          <a:lstStyle/>
          <a:p>
            <a:pPr marL="0" indent="0" algn="just">
              <a:buNone/>
            </a:pPr>
            <a:r>
              <a:rPr lang="en-US" dirty="0"/>
              <a:t>Weighted Average: </a:t>
            </a:r>
          </a:p>
          <a:p>
            <a:pPr algn="just"/>
            <a:r>
              <a:rPr lang="en-US" dirty="0"/>
              <a:t>In this approach, we calculate the metric for each class and then weight them by their relative frequency or proportion. </a:t>
            </a:r>
          </a:p>
          <a:p>
            <a:pPr algn="just"/>
            <a:r>
              <a:rPr lang="en-US" dirty="0"/>
              <a:t>This method takes into account the imbalance in the class distribution and is appropriate when we want to evaluate the model's overall performance while giving more weight to the classes with more samples.</a:t>
            </a:r>
          </a:p>
          <a:p>
            <a:pPr algn="just"/>
            <a:r>
              <a:rPr lang="en-US" i="1" dirty="0"/>
              <a:t>In conclusion, we should use the macro-average when we want to evaluate the model's performance on each class separately, and the weighted average when we want to give more importance to the classes with more samples.</a:t>
            </a:r>
          </a:p>
        </p:txBody>
      </p:sp>
    </p:spTree>
    <p:extLst>
      <p:ext uri="{BB962C8B-B14F-4D97-AF65-F5344CB8AC3E}">
        <p14:creationId xmlns:p14="http://schemas.microsoft.com/office/powerpoint/2010/main" val="117904430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B1D99-55EC-BF53-404B-8526AF1E68E5}"/>
              </a:ext>
            </a:extLst>
          </p:cNvPr>
          <p:cNvSpPr>
            <a:spLocks noGrp="1"/>
          </p:cNvSpPr>
          <p:nvPr>
            <p:ph type="title"/>
          </p:nvPr>
        </p:nvSpPr>
        <p:spPr/>
        <p:txBody>
          <a:bodyPr/>
          <a:lstStyle/>
          <a:p>
            <a:r>
              <a:rPr lang="en-US" dirty="0"/>
              <a:t>Example</a:t>
            </a:r>
          </a:p>
        </p:txBody>
      </p:sp>
      <p:pic>
        <p:nvPicPr>
          <p:cNvPr id="5" name="Picture 4">
            <a:extLst>
              <a:ext uri="{FF2B5EF4-FFF2-40B4-BE49-F238E27FC236}">
                <a16:creationId xmlns:a16="http://schemas.microsoft.com/office/drawing/2014/main" id="{DF791E9C-1DCE-92A3-57F1-35342123C782}"/>
              </a:ext>
            </a:extLst>
          </p:cNvPr>
          <p:cNvPicPr>
            <a:picLocks noChangeAspect="1"/>
          </p:cNvPicPr>
          <p:nvPr/>
        </p:nvPicPr>
        <p:blipFill rotWithShape="1">
          <a:blip r:embed="rId2"/>
          <a:srcRect l="5625" t="27259" r="39250" b="30000"/>
          <a:stretch/>
        </p:blipFill>
        <p:spPr>
          <a:xfrm>
            <a:off x="685800" y="1869440"/>
            <a:ext cx="5704842" cy="4023360"/>
          </a:xfrm>
          <a:prstGeom prst="rect">
            <a:avLst/>
          </a:prstGeom>
        </p:spPr>
      </p:pic>
      <p:pic>
        <p:nvPicPr>
          <p:cNvPr id="7" name="Picture 6">
            <a:extLst>
              <a:ext uri="{FF2B5EF4-FFF2-40B4-BE49-F238E27FC236}">
                <a16:creationId xmlns:a16="http://schemas.microsoft.com/office/drawing/2014/main" id="{CA7E520C-B53C-4F15-E02E-BB2A20FC9254}"/>
              </a:ext>
            </a:extLst>
          </p:cNvPr>
          <p:cNvPicPr>
            <a:picLocks noChangeAspect="1"/>
          </p:cNvPicPr>
          <p:nvPr/>
        </p:nvPicPr>
        <p:blipFill rotWithShape="1">
          <a:blip r:embed="rId3"/>
          <a:srcRect l="5625" t="38518" r="40250" b="15703"/>
          <a:stretch/>
        </p:blipFill>
        <p:spPr>
          <a:xfrm>
            <a:off x="6390642" y="2075180"/>
            <a:ext cx="5455920" cy="3611879"/>
          </a:xfrm>
          <a:prstGeom prst="rect">
            <a:avLst/>
          </a:prstGeom>
        </p:spPr>
      </p:pic>
    </p:spTree>
    <p:extLst>
      <p:ext uri="{BB962C8B-B14F-4D97-AF65-F5344CB8AC3E}">
        <p14:creationId xmlns:p14="http://schemas.microsoft.com/office/powerpoint/2010/main" val="301773496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7626C8E-FB50-4909-8D9D-09E34A8DBF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2" name="Picture 11">
            <a:extLst>
              <a:ext uri="{FF2B5EF4-FFF2-40B4-BE49-F238E27FC236}">
                <a16:creationId xmlns:a16="http://schemas.microsoft.com/office/drawing/2014/main" id="{CAED006F-534E-46AA-A794-9DAA58BAB4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ED64914F-4059-20FC-7814-316D150F3FAA}"/>
              </a:ext>
            </a:extLst>
          </p:cNvPr>
          <p:cNvSpPr>
            <a:spLocks noGrp="1"/>
          </p:cNvSpPr>
          <p:nvPr>
            <p:ph type="title"/>
          </p:nvPr>
        </p:nvSpPr>
        <p:spPr>
          <a:xfrm>
            <a:off x="8266820" y="673240"/>
            <a:ext cx="3300981" cy="3446373"/>
          </a:xfrm>
          <a:noFill/>
          <a:ln w="19050">
            <a:noFill/>
            <a:prstDash val="dash"/>
          </a:ln>
        </p:spPr>
        <p:txBody>
          <a:bodyPr vert="horz" lIns="91440" tIns="45720" rIns="91440" bIns="45720" rtlCol="0" anchor="b">
            <a:normAutofit/>
          </a:bodyPr>
          <a:lstStyle/>
          <a:p>
            <a:pPr algn="l"/>
            <a:r>
              <a:rPr lang="en-US" sz="4800" dirty="0"/>
              <a:t>summary</a:t>
            </a:r>
          </a:p>
        </p:txBody>
      </p:sp>
      <p:sp>
        <p:nvSpPr>
          <p:cNvPr id="14" name="Rectangle 13">
            <a:extLst>
              <a:ext uri="{FF2B5EF4-FFF2-40B4-BE49-F238E27FC236}">
                <a16:creationId xmlns:a16="http://schemas.microsoft.com/office/drawing/2014/main" id="{97E873DD-1323-4494-8401-4DCEB71A0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0C3CEB-4D10-4B32-99D2-F92B65316C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94678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1">
            <a:extLst>
              <a:ext uri="{FF2B5EF4-FFF2-40B4-BE49-F238E27FC236}">
                <a16:creationId xmlns:a16="http://schemas.microsoft.com/office/drawing/2014/main" id="{AB2A801A-DC4E-491A-AF3C-5240828A0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6638814" cy="5571072"/>
          </a:xfrm>
          <a:prstGeom prst="roundRect">
            <a:avLst>
              <a:gd name="adj" fmla="val 2403"/>
            </a:avLst>
          </a:prstGeom>
          <a:solidFill>
            <a:srgbClr val="FFFFFF"/>
          </a:solidFill>
          <a:ln>
            <a:noFill/>
          </a:ln>
          <a:effectLst>
            <a:innerShdw blurRad="114300">
              <a:srgbClr val="40404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59BFC3E-5B59-5B31-A75A-840179092C7A}"/>
              </a:ext>
            </a:extLst>
          </p:cNvPr>
          <p:cNvPicPr>
            <a:picLocks noChangeAspect="1"/>
          </p:cNvPicPr>
          <p:nvPr/>
        </p:nvPicPr>
        <p:blipFill rotWithShape="1">
          <a:blip r:embed="rId4"/>
          <a:srcRect l="8500" t="35259" r="42833" b="17038"/>
          <a:stretch/>
        </p:blipFill>
        <p:spPr>
          <a:xfrm>
            <a:off x="1293000" y="1957014"/>
            <a:ext cx="5339490" cy="2943972"/>
          </a:xfrm>
          <a:prstGeom prst="rect">
            <a:avLst/>
          </a:prstGeom>
        </p:spPr>
      </p:pic>
    </p:spTree>
    <p:extLst>
      <p:ext uri="{BB962C8B-B14F-4D97-AF65-F5344CB8AC3E}">
        <p14:creationId xmlns:p14="http://schemas.microsoft.com/office/powerpoint/2010/main" val="72235453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93E2C8F5-B35B-4728-AFAB-5111275C6C0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3" name="Picture 12">
            <a:extLst>
              <a:ext uri="{FF2B5EF4-FFF2-40B4-BE49-F238E27FC236}">
                <a16:creationId xmlns:a16="http://schemas.microsoft.com/office/drawing/2014/main" id="{69EB4E46-374D-4E57-9304-5B8EDFB8E5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4" name="Title 3">
            <a:extLst>
              <a:ext uri="{FF2B5EF4-FFF2-40B4-BE49-F238E27FC236}">
                <a16:creationId xmlns:a16="http://schemas.microsoft.com/office/drawing/2014/main" id="{05CC6D93-892B-B8B6-716A-7F1456F8CB42}"/>
              </a:ext>
            </a:extLst>
          </p:cNvPr>
          <p:cNvSpPr>
            <a:spLocks noGrp="1"/>
          </p:cNvSpPr>
          <p:nvPr>
            <p:ph type="title"/>
          </p:nvPr>
        </p:nvSpPr>
        <p:spPr>
          <a:xfrm>
            <a:off x="4687410" y="1803405"/>
            <a:ext cx="6132990" cy="1825096"/>
          </a:xfrm>
        </p:spPr>
        <p:txBody>
          <a:bodyPr vert="horz" lIns="91440" tIns="45720" rIns="91440" bIns="45720" rtlCol="0" anchor="b">
            <a:normAutofit/>
          </a:bodyPr>
          <a:lstStyle/>
          <a:p>
            <a:pPr algn="l"/>
            <a:r>
              <a:rPr lang="en-US" sz="6000"/>
              <a:t>End.</a:t>
            </a:r>
          </a:p>
        </p:txBody>
      </p:sp>
      <p:pic>
        <p:nvPicPr>
          <p:cNvPr id="8" name="Graphic 7" descr="Shooting star">
            <a:extLst>
              <a:ext uri="{FF2B5EF4-FFF2-40B4-BE49-F238E27FC236}">
                <a16:creationId xmlns:a16="http://schemas.microsoft.com/office/drawing/2014/main" id="{7720D695-CBAB-FAC9-BD8D-92355CC504D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441659" y="1803405"/>
            <a:ext cx="2662321" cy="2662321"/>
          </a:xfrm>
          <a:prstGeom prst="rect">
            <a:avLst/>
          </a:prstGeom>
        </p:spPr>
      </p:pic>
    </p:spTree>
    <p:extLst>
      <p:ext uri="{BB962C8B-B14F-4D97-AF65-F5344CB8AC3E}">
        <p14:creationId xmlns:p14="http://schemas.microsoft.com/office/powerpoint/2010/main" val="741513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241127A2-534C-CFEB-A72D-66F50DEB0025}"/>
              </a:ext>
            </a:extLst>
          </p:cNvPr>
          <p:cNvSpPr>
            <a:spLocks noGrp="1"/>
          </p:cNvSpPr>
          <p:nvPr>
            <p:ph type="title"/>
          </p:nvPr>
        </p:nvSpPr>
        <p:spPr>
          <a:xfrm>
            <a:off x="683609" y="764372"/>
            <a:ext cx="3173688" cy="5216013"/>
          </a:xfrm>
        </p:spPr>
        <p:txBody>
          <a:bodyPr>
            <a:normAutofit/>
          </a:bodyPr>
          <a:lstStyle/>
          <a:p>
            <a:r>
              <a:rPr lang="en-US" sz="3700" dirty="0"/>
              <a:t>Non-observable </a:t>
            </a:r>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E02E30A-A642-515F-7A8E-7817F4FB2239}"/>
              </a:ext>
            </a:extLst>
          </p:cNvPr>
          <p:cNvSpPr>
            <a:spLocks noGrp="1"/>
          </p:cNvSpPr>
          <p:nvPr>
            <p:ph idx="1"/>
          </p:nvPr>
        </p:nvSpPr>
        <p:spPr>
          <a:xfrm>
            <a:off x="4370138" y="764372"/>
            <a:ext cx="7086600" cy="5216013"/>
          </a:xfrm>
        </p:spPr>
        <p:txBody>
          <a:bodyPr anchor="ctr">
            <a:normAutofit/>
          </a:bodyPr>
          <a:lstStyle/>
          <a:p>
            <a:pPr algn="just"/>
            <a:r>
              <a:rPr lang="en-US" sz="1700" dirty="0"/>
              <a:t>In non-observable problems in machine learning there is no clear relationship between the input and output variables, and the output cannot be accurately determined for any given input.</a:t>
            </a:r>
          </a:p>
          <a:p>
            <a:pPr algn="just"/>
            <a:r>
              <a:rPr lang="en-US" sz="1700" dirty="0"/>
              <a:t>To solve these problems, more sophisticated machine learning algorithms are needed, such as deep learning, reinforcement learning, or probabilistic graphical models, which can handle the complexity and variability of the input data.</a:t>
            </a:r>
          </a:p>
          <a:p>
            <a:pPr lvl="1" algn="just"/>
            <a:r>
              <a:rPr lang="en-US" sz="1700" dirty="0"/>
              <a:t>Example of a non-observable problem in machine learning is speech recognition, where the goal is to transcribe spoken language into written text. </a:t>
            </a:r>
          </a:p>
          <a:p>
            <a:pPr lvl="1" algn="just"/>
            <a:r>
              <a:rPr lang="en-US" sz="1700" dirty="0"/>
              <a:t>Speech is highly variable and can be affected by many factors such as accent, background noise, and speaker variability. </a:t>
            </a:r>
          </a:p>
          <a:p>
            <a:pPr lvl="1" algn="just"/>
            <a:r>
              <a:rPr lang="en-US" sz="1700" dirty="0"/>
              <a:t>These factors make it difficult to predict the output with certainty, and the model may make errors in its predictions.</a:t>
            </a:r>
          </a:p>
        </p:txBody>
      </p:sp>
    </p:spTree>
    <p:extLst>
      <p:ext uri="{BB962C8B-B14F-4D97-AF65-F5344CB8AC3E}">
        <p14:creationId xmlns:p14="http://schemas.microsoft.com/office/powerpoint/2010/main" val="2746598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9705EF32-1DB7-7E70-81C5-405AE4240206}"/>
              </a:ext>
            </a:extLst>
          </p:cNvPr>
          <p:cNvSpPr>
            <a:spLocks noGrp="1"/>
          </p:cNvSpPr>
          <p:nvPr>
            <p:ph type="title"/>
          </p:nvPr>
        </p:nvSpPr>
        <p:spPr>
          <a:xfrm>
            <a:off x="683609" y="764372"/>
            <a:ext cx="3173688" cy="5216013"/>
          </a:xfrm>
        </p:spPr>
        <p:txBody>
          <a:bodyPr>
            <a:normAutofit/>
          </a:bodyPr>
          <a:lstStyle/>
          <a:p>
            <a:r>
              <a:rPr lang="en-US" sz="3400"/>
              <a:t>Non-deterministic / partially observable</a:t>
            </a:r>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448157E5-9FFE-CFAE-4E48-18FE36408273}"/>
              </a:ext>
            </a:extLst>
          </p:cNvPr>
          <p:cNvSpPr>
            <a:spLocks noGrp="1"/>
          </p:cNvSpPr>
          <p:nvPr>
            <p:ph idx="1"/>
          </p:nvPr>
        </p:nvSpPr>
        <p:spPr>
          <a:xfrm>
            <a:off x="4370138" y="764372"/>
            <a:ext cx="7086600" cy="5216013"/>
          </a:xfrm>
        </p:spPr>
        <p:txBody>
          <a:bodyPr anchor="ctr">
            <a:normAutofit/>
          </a:bodyPr>
          <a:lstStyle/>
          <a:p>
            <a:pPr algn="just"/>
            <a:r>
              <a:rPr lang="en-US" sz="1700" dirty="0"/>
              <a:t>Partially observable problems in machine learning refer to situations where the model only has access to incomplete or partial information about the input data, making it difficult to predict the output with certainty. </a:t>
            </a:r>
          </a:p>
          <a:p>
            <a:pPr algn="just"/>
            <a:r>
              <a:rPr lang="en-US" sz="1700" dirty="0"/>
              <a:t>In these problems, there may be hidden or unobserved variables that influence the output, and the model must assume their values based on the available input data.</a:t>
            </a:r>
          </a:p>
          <a:p>
            <a:pPr algn="just"/>
            <a:r>
              <a:rPr lang="en-US" sz="1700" dirty="0"/>
              <a:t>To solve these problems, techniques such as Bayesian inference, reinforcement learning, or hidden Markov models may be used to model the uncertainty and make predictions based on incomplete information.</a:t>
            </a:r>
          </a:p>
          <a:p>
            <a:pPr lvl="1" algn="just"/>
            <a:r>
              <a:rPr lang="en-US" sz="1700" dirty="0"/>
              <a:t>For example, consider a problem of predicting the weather based on satellite images. The model may only have access to partial information about the weather, such as cloud cover, wind speed, and temperature, but not all the relevant variables such as air pressure, humidity, or precipitation. </a:t>
            </a:r>
          </a:p>
          <a:p>
            <a:pPr lvl="1" algn="just"/>
            <a:r>
              <a:rPr lang="en-US" sz="1700" dirty="0"/>
              <a:t>In this case, the model must assume the missing variables based on the available information and make a prediction about the weather.</a:t>
            </a:r>
          </a:p>
        </p:txBody>
      </p:sp>
    </p:spTree>
    <p:extLst>
      <p:ext uri="{BB962C8B-B14F-4D97-AF65-F5344CB8AC3E}">
        <p14:creationId xmlns:p14="http://schemas.microsoft.com/office/powerpoint/2010/main" val="3778067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2E4F5E9E-C824-E3C9-9B14-2407B59205BF}"/>
              </a:ext>
            </a:extLst>
          </p:cNvPr>
          <p:cNvSpPr>
            <a:spLocks noGrp="1"/>
          </p:cNvSpPr>
          <p:nvPr>
            <p:ph type="title"/>
          </p:nvPr>
        </p:nvSpPr>
        <p:spPr>
          <a:xfrm>
            <a:off x="683609" y="764372"/>
            <a:ext cx="3173688" cy="5216013"/>
          </a:xfrm>
        </p:spPr>
        <p:txBody>
          <a:bodyPr>
            <a:normAutofit/>
          </a:bodyPr>
          <a:lstStyle/>
          <a:p>
            <a:r>
              <a:rPr lang="en-US"/>
              <a:t>Unknown state space</a:t>
            </a:r>
            <a:endParaRPr lang="en-US" dirty="0"/>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527245A0-F3C3-F5AA-FB40-E8EB0736304A}"/>
              </a:ext>
            </a:extLst>
          </p:cNvPr>
          <p:cNvSpPr>
            <a:spLocks noGrp="1"/>
          </p:cNvSpPr>
          <p:nvPr>
            <p:ph idx="1"/>
          </p:nvPr>
        </p:nvSpPr>
        <p:spPr>
          <a:xfrm>
            <a:off x="4370138" y="764372"/>
            <a:ext cx="7086600" cy="5216013"/>
          </a:xfrm>
        </p:spPr>
        <p:txBody>
          <a:bodyPr anchor="ctr">
            <a:normAutofit/>
          </a:bodyPr>
          <a:lstStyle/>
          <a:p>
            <a:pPr algn="just"/>
            <a:r>
              <a:rPr lang="en-US" sz="1600" dirty="0"/>
              <a:t>Unknown state space problems refer to situations where the model does not have complete information about the possible states of the input data, making it challenging to predict the output with certainty. </a:t>
            </a:r>
          </a:p>
          <a:p>
            <a:pPr algn="just"/>
            <a:r>
              <a:rPr lang="en-US" sz="1600" dirty="0"/>
              <a:t>In these problems, the state space of the input data is not known, and the model must learn to make predictions based on incomplete information.</a:t>
            </a:r>
          </a:p>
          <a:p>
            <a:pPr algn="just"/>
            <a:r>
              <a:rPr lang="en-US" sz="1600" dirty="0"/>
              <a:t>To solve these problems, techniques such as unsupervised learning, clustering, or anomaly detection may be used to identify patterns in the input data and make predictions based on these patterns. However, these techniques may not always be accurate or reliable, and there may be a risk of false positives or false negatives.</a:t>
            </a:r>
          </a:p>
          <a:p>
            <a:pPr lvl="1" algn="just"/>
            <a:r>
              <a:rPr lang="en-US" sz="1600" dirty="0"/>
              <a:t>Example of an unknown state space problem in machine learning is fraud detection in financial transactions. The model may not have complete information about all of the possible types of fraud that can occur in financial transactions, making it challenging to predict the output with certainty. </a:t>
            </a:r>
          </a:p>
          <a:p>
            <a:pPr lvl="1" algn="just"/>
            <a:r>
              <a:rPr lang="en-US" sz="1600" dirty="0"/>
              <a:t>In this case, the model must learn to detect fraudulent patterns in the input data and make predictions based on these patterns, even if it has not seen them before.</a:t>
            </a:r>
          </a:p>
        </p:txBody>
      </p:sp>
    </p:spTree>
    <p:extLst>
      <p:ext uri="{BB962C8B-B14F-4D97-AF65-F5344CB8AC3E}">
        <p14:creationId xmlns:p14="http://schemas.microsoft.com/office/powerpoint/2010/main" val="1930204143"/>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docProps/app.xml><?xml version="1.0" encoding="utf-8"?>
<Properties xmlns="http://schemas.openxmlformats.org/officeDocument/2006/extended-properties" xmlns:vt="http://schemas.openxmlformats.org/officeDocument/2006/docPropsVTypes">
  <Template>TM04033937[[fn=Vapor Trail]]</Template>
  <TotalTime>1582</TotalTime>
  <Words>5666</Words>
  <Application>Microsoft Office PowerPoint</Application>
  <PresentationFormat>Widescreen</PresentationFormat>
  <Paragraphs>310</Paragraphs>
  <Slides>69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69</vt:i4>
      </vt:variant>
    </vt:vector>
  </HeadingPairs>
  <TitlesOfParts>
    <vt:vector size="72" baseType="lpstr">
      <vt:lpstr>Arial</vt:lpstr>
      <vt:lpstr>Century Gothic</vt:lpstr>
      <vt:lpstr>Vapor Trail</vt:lpstr>
      <vt:lpstr>Fundamentals of Artificial Intelligence </vt:lpstr>
      <vt:lpstr>Chapter three</vt:lpstr>
      <vt:lpstr>Problem solving </vt:lpstr>
      <vt:lpstr>Problem solving process.</vt:lpstr>
      <vt:lpstr>PowerPoint Presentation</vt:lpstr>
      <vt:lpstr>Deterministic / observable:</vt:lpstr>
      <vt:lpstr>Non-observable </vt:lpstr>
      <vt:lpstr>Non-deterministic / partially observable</vt:lpstr>
      <vt:lpstr>Unknown state space</vt:lpstr>
      <vt:lpstr>Problem analysis and representation </vt:lpstr>
      <vt:lpstr>Uninformed search  </vt:lpstr>
      <vt:lpstr>Group Assignment. 2</vt:lpstr>
      <vt:lpstr>Breadth First Search</vt:lpstr>
      <vt:lpstr>BFS</vt:lpstr>
      <vt:lpstr>bfs</vt:lpstr>
      <vt:lpstr>Real life example</vt:lpstr>
      <vt:lpstr>Uniform Cost Search</vt:lpstr>
      <vt:lpstr>PowerPoint Presentation</vt:lpstr>
      <vt:lpstr>Real life example</vt:lpstr>
      <vt:lpstr>Depth First Search</vt:lpstr>
      <vt:lpstr>DFS</vt:lpstr>
      <vt:lpstr>Real life example </vt:lpstr>
      <vt:lpstr>Depth Limited Search</vt:lpstr>
      <vt:lpstr>dls</vt:lpstr>
      <vt:lpstr>Real life example </vt:lpstr>
      <vt:lpstr>Iterative Deepening Search</vt:lpstr>
      <vt:lpstr>ids</vt:lpstr>
      <vt:lpstr>Real life example </vt:lpstr>
      <vt:lpstr>Bi-directional Search</vt:lpstr>
      <vt:lpstr>Bi-directional Search</vt:lpstr>
      <vt:lpstr>The real-life example </vt:lpstr>
      <vt:lpstr>Break</vt:lpstr>
      <vt:lpstr>Informed (heuristic) search.  </vt:lpstr>
      <vt:lpstr>heuristic search in ML</vt:lpstr>
      <vt:lpstr>Best-first search  </vt:lpstr>
      <vt:lpstr>bfs</vt:lpstr>
      <vt:lpstr>Real life examples</vt:lpstr>
      <vt:lpstr>Examples of best-first Algorithm</vt:lpstr>
      <vt:lpstr>A* search algorithm  </vt:lpstr>
      <vt:lpstr>A* search algorithm</vt:lpstr>
      <vt:lpstr>Examples of best-first Algorithm</vt:lpstr>
      <vt:lpstr>Hill Climbing: </vt:lpstr>
      <vt:lpstr>Real life examples</vt:lpstr>
      <vt:lpstr>Beam search</vt:lpstr>
      <vt:lpstr>Beam search</vt:lpstr>
      <vt:lpstr>real-life example</vt:lpstr>
      <vt:lpstr>Genetic algorithms </vt:lpstr>
      <vt:lpstr>Genetic algorithms </vt:lpstr>
      <vt:lpstr>A real life example</vt:lpstr>
      <vt:lpstr>Tabu Search</vt:lpstr>
      <vt:lpstr>Tabu search</vt:lpstr>
      <vt:lpstr>A real life example</vt:lpstr>
      <vt:lpstr>Particle Swarm Optimization  </vt:lpstr>
      <vt:lpstr>Particle Swarm Optimization</vt:lpstr>
      <vt:lpstr>real-life application</vt:lpstr>
      <vt:lpstr>Performance measuring </vt:lpstr>
      <vt:lpstr>Cont.</vt:lpstr>
      <vt:lpstr>Confusion matrix</vt:lpstr>
      <vt:lpstr>example</vt:lpstr>
      <vt:lpstr>Cont.</vt:lpstr>
      <vt:lpstr>Cont.</vt:lpstr>
      <vt:lpstr>Cont.</vt:lpstr>
      <vt:lpstr>cont.</vt:lpstr>
      <vt:lpstr>Classification report</vt:lpstr>
      <vt:lpstr>Which average should I choose</vt:lpstr>
      <vt:lpstr>Cont.</vt:lpstr>
      <vt:lpstr>Example</vt:lpstr>
      <vt:lpstr>summary</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Artificial Intelligence </dc:title>
  <dc:creator>Farian Ishengoma</dc:creator>
  <cp:lastModifiedBy>Farian Ishengoma</cp:lastModifiedBy>
  <cp:revision>73</cp:revision>
  <dcterms:created xsi:type="dcterms:W3CDTF">2023-04-03T11:46:37Z</dcterms:created>
  <dcterms:modified xsi:type="dcterms:W3CDTF">2023-04-14T13:26:10Z</dcterms:modified>
</cp:coreProperties>
</file>

<file path=docProps/thumbnail.jpeg>
</file>